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2.xml" ContentType="application/vnd.openxmlformats-officedocument.presentationml.tags+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3" r:id="rId1"/>
  </p:sldMasterIdLst>
  <p:notesMasterIdLst>
    <p:notesMasterId r:id="rId15"/>
  </p:notesMasterIdLst>
  <p:sldIdLst>
    <p:sldId id="256" r:id="rId2"/>
    <p:sldId id="2076139108" r:id="rId3"/>
    <p:sldId id="2076139033" r:id="rId4"/>
    <p:sldId id="2076139036" r:id="rId5"/>
    <p:sldId id="2076137474" r:id="rId6"/>
    <p:sldId id="2076139029" r:id="rId7"/>
    <p:sldId id="2076139196" r:id="rId8"/>
    <p:sldId id="2076139179" r:id="rId9"/>
    <p:sldId id="2076139176" r:id="rId10"/>
    <p:sldId id="2076139044" r:id="rId11"/>
    <p:sldId id="2076139050" r:id="rId12"/>
    <p:sldId id="1928" r:id="rId13"/>
    <p:sldId id="2076139101"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A73BC3-4C93-45A7-9367-CD7CC213405B}" v="2" dt="2024-08-28T08:06:39.100"/>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中間スタイル 4 - アクセント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6" autoAdjust="0"/>
    <p:restoredTop sz="94660"/>
  </p:normalViewPr>
  <p:slideViewPr>
    <p:cSldViewPr snapToGrid="0">
      <p:cViewPr varScale="1">
        <p:scale>
          <a:sx n="98" d="100"/>
          <a:sy n="98" d="100"/>
        </p:scale>
        <p:origin x="84" y="5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oki Abe" userId="46085b3f-116b-434f-9e0e-5a05c13123b8" providerId="ADAL" clId="{598EE888-AF50-4702-B8AF-824DEBB34A18}"/>
    <pc:docChg chg="addSld modSld">
      <pc:chgData name="Naoki Abe" userId="46085b3f-116b-434f-9e0e-5a05c13123b8" providerId="ADAL" clId="{598EE888-AF50-4702-B8AF-824DEBB34A18}" dt="2024-04-15T04:19:26.106" v="11"/>
      <pc:docMkLst>
        <pc:docMk/>
      </pc:docMkLst>
      <pc:sldChg chg="modSp">
        <pc:chgData name="Naoki Abe" userId="46085b3f-116b-434f-9e0e-5a05c13123b8" providerId="ADAL" clId="{598EE888-AF50-4702-B8AF-824DEBB34A18}" dt="2024-04-08T00:45:32.914" v="1"/>
        <pc:sldMkLst>
          <pc:docMk/>
          <pc:sldMk cId="2281750522" sldId="1684"/>
        </pc:sldMkLst>
        <pc:spChg chg="mod">
          <ac:chgData name="Naoki Abe" userId="46085b3f-116b-434f-9e0e-5a05c13123b8" providerId="ADAL" clId="{598EE888-AF50-4702-B8AF-824DEBB34A18}" dt="2024-04-08T00:45:32.914" v="1"/>
          <ac:spMkLst>
            <pc:docMk/>
            <pc:sldMk cId="2281750522" sldId="1684"/>
            <ac:spMk id="5" creationId="{007C2C26-EFD2-E847-AEA7-5CEF245E0904}"/>
          </ac:spMkLst>
        </pc:spChg>
      </pc:sldChg>
      <pc:sldChg chg="modSp">
        <pc:chgData name="Naoki Abe" userId="46085b3f-116b-434f-9e0e-5a05c13123b8" providerId="ADAL" clId="{598EE888-AF50-4702-B8AF-824DEBB34A18}" dt="2024-04-08T00:45:17.586" v="0"/>
        <pc:sldMkLst>
          <pc:docMk/>
          <pc:sldMk cId="79370633" sldId="1928"/>
        </pc:sldMkLst>
        <pc:spChg chg="mod">
          <ac:chgData name="Naoki Abe" userId="46085b3f-116b-434f-9e0e-5a05c13123b8" providerId="ADAL" clId="{598EE888-AF50-4702-B8AF-824DEBB34A18}" dt="2024-04-08T00:45:17.586" v="0"/>
          <ac:spMkLst>
            <pc:docMk/>
            <pc:sldMk cId="79370633" sldId="1928"/>
            <ac:spMk id="2" creationId="{8D47DF4D-8EA7-4B25-845B-D7D03BC41FCA}"/>
          </ac:spMkLst>
        </pc:spChg>
      </pc:sldChg>
      <pc:sldChg chg="modSp">
        <pc:chgData name="Naoki Abe" userId="46085b3f-116b-434f-9e0e-5a05c13123b8" providerId="ADAL" clId="{598EE888-AF50-4702-B8AF-824DEBB34A18}" dt="2024-04-08T00:45:17.586" v="0"/>
        <pc:sldMkLst>
          <pc:docMk/>
          <pc:sldMk cId="4081320770" sldId="3348"/>
        </pc:sldMkLst>
        <pc:spChg chg="mod">
          <ac:chgData name="Naoki Abe" userId="46085b3f-116b-434f-9e0e-5a05c13123b8" providerId="ADAL" clId="{598EE888-AF50-4702-B8AF-824DEBB34A18}" dt="2024-04-08T00:45:17.586" v="0"/>
          <ac:spMkLst>
            <pc:docMk/>
            <pc:sldMk cId="4081320770" sldId="3348"/>
            <ac:spMk id="5" creationId="{9B2D9436-7151-4D20-A3B8-79A74538234D}"/>
          </ac:spMkLst>
        </pc:spChg>
        <pc:spChg chg="mod">
          <ac:chgData name="Naoki Abe" userId="46085b3f-116b-434f-9e0e-5a05c13123b8" providerId="ADAL" clId="{598EE888-AF50-4702-B8AF-824DEBB34A18}" dt="2024-04-08T00:45:17.586" v="0"/>
          <ac:spMkLst>
            <pc:docMk/>
            <pc:sldMk cId="4081320770" sldId="3348"/>
            <ac:spMk id="7" creationId="{264D8381-DBDC-4AA0-AB94-5A5F594C7C25}"/>
          </ac:spMkLst>
        </pc:spChg>
        <pc:spChg chg="mod">
          <ac:chgData name="Naoki Abe" userId="46085b3f-116b-434f-9e0e-5a05c13123b8" providerId="ADAL" clId="{598EE888-AF50-4702-B8AF-824DEBB34A18}" dt="2024-04-08T00:45:17.586" v="0"/>
          <ac:spMkLst>
            <pc:docMk/>
            <pc:sldMk cId="4081320770" sldId="3348"/>
            <ac:spMk id="9" creationId="{11893A10-4F2F-414A-816E-7A99C0C6A917}"/>
          </ac:spMkLst>
        </pc:spChg>
        <pc:spChg chg="mod">
          <ac:chgData name="Naoki Abe" userId="46085b3f-116b-434f-9e0e-5a05c13123b8" providerId="ADAL" clId="{598EE888-AF50-4702-B8AF-824DEBB34A18}" dt="2024-04-08T00:45:17.586" v="0"/>
          <ac:spMkLst>
            <pc:docMk/>
            <pc:sldMk cId="4081320770" sldId="3348"/>
            <ac:spMk id="13" creationId="{22E2A331-258C-47D6-A6A4-A1EF7689F8DC}"/>
          </ac:spMkLst>
        </pc:spChg>
        <pc:spChg chg="mod">
          <ac:chgData name="Naoki Abe" userId="46085b3f-116b-434f-9e0e-5a05c13123b8" providerId="ADAL" clId="{598EE888-AF50-4702-B8AF-824DEBB34A18}" dt="2024-04-08T00:45:17.586" v="0"/>
          <ac:spMkLst>
            <pc:docMk/>
            <pc:sldMk cId="4081320770" sldId="3348"/>
            <ac:spMk id="15" creationId="{5CF12C16-02DE-4D36-BEA7-634804E1BF74}"/>
          </ac:spMkLst>
        </pc:spChg>
      </pc:sldChg>
      <pc:sldChg chg="modSp">
        <pc:chgData name="Naoki Abe" userId="46085b3f-116b-434f-9e0e-5a05c13123b8" providerId="ADAL" clId="{598EE888-AF50-4702-B8AF-824DEBB34A18}" dt="2024-04-08T00:45:17.586" v="0"/>
        <pc:sldMkLst>
          <pc:docMk/>
          <pc:sldMk cId="1310252658" sldId="3361"/>
        </pc:sldMkLst>
        <pc:spChg chg="mod">
          <ac:chgData name="Naoki Abe" userId="46085b3f-116b-434f-9e0e-5a05c13123b8" providerId="ADAL" clId="{598EE888-AF50-4702-B8AF-824DEBB34A18}" dt="2024-04-08T00:45:17.586" v="0"/>
          <ac:spMkLst>
            <pc:docMk/>
            <pc:sldMk cId="1310252658" sldId="3361"/>
            <ac:spMk id="3" creationId="{53E68AE2-370A-4B23-8AF4-85FC77155CEA}"/>
          </ac:spMkLst>
        </pc:spChg>
      </pc:sldChg>
      <pc:sldChg chg="modSp">
        <pc:chgData name="Naoki Abe" userId="46085b3f-116b-434f-9e0e-5a05c13123b8" providerId="ADAL" clId="{598EE888-AF50-4702-B8AF-824DEBB34A18}" dt="2024-04-08T00:45:58.004" v="2"/>
        <pc:sldMkLst>
          <pc:docMk/>
          <pc:sldMk cId="1183408247" sldId="3362"/>
        </pc:sldMkLst>
        <pc:spChg chg="mod">
          <ac:chgData name="Naoki Abe" userId="46085b3f-116b-434f-9e0e-5a05c13123b8" providerId="ADAL" clId="{598EE888-AF50-4702-B8AF-824DEBB34A18}" dt="2024-04-08T00:45:17.586" v="0"/>
          <ac:spMkLst>
            <pc:docMk/>
            <pc:sldMk cId="1183408247" sldId="3362"/>
            <ac:spMk id="2" creationId="{5A3688EF-2E6A-4F8A-9C98-22EE7E58A0BE}"/>
          </ac:spMkLst>
        </pc:spChg>
        <pc:spChg chg="mod">
          <ac:chgData name="Naoki Abe" userId="46085b3f-116b-434f-9e0e-5a05c13123b8" providerId="ADAL" clId="{598EE888-AF50-4702-B8AF-824DEBB34A18}" dt="2024-04-08T00:45:58.004" v="2"/>
          <ac:spMkLst>
            <pc:docMk/>
            <pc:sldMk cId="1183408247" sldId="3362"/>
            <ac:spMk id="33" creationId="{2AB7040F-9840-41F1-9A9B-0AEFBB137D8E}"/>
          </ac:spMkLst>
        </pc:spChg>
        <pc:spChg chg="mod">
          <ac:chgData name="Naoki Abe" userId="46085b3f-116b-434f-9e0e-5a05c13123b8" providerId="ADAL" clId="{598EE888-AF50-4702-B8AF-824DEBB34A18}" dt="2024-04-08T00:45:17.586" v="0"/>
          <ac:spMkLst>
            <pc:docMk/>
            <pc:sldMk cId="1183408247" sldId="3362"/>
            <ac:spMk id="38" creationId="{6464E267-C8AE-4200-9BA2-353352DC4E22}"/>
          </ac:spMkLst>
        </pc:spChg>
      </pc:sldChg>
      <pc:sldChg chg="modSp">
        <pc:chgData name="Naoki Abe" userId="46085b3f-116b-434f-9e0e-5a05c13123b8" providerId="ADAL" clId="{598EE888-AF50-4702-B8AF-824DEBB34A18}" dt="2024-04-08T00:45:17.586" v="0"/>
        <pc:sldMkLst>
          <pc:docMk/>
          <pc:sldMk cId="2031882466" sldId="2076138254"/>
        </pc:sldMkLst>
        <pc:spChg chg="mod">
          <ac:chgData name="Naoki Abe" userId="46085b3f-116b-434f-9e0e-5a05c13123b8" providerId="ADAL" clId="{598EE888-AF50-4702-B8AF-824DEBB34A18}" dt="2024-04-08T00:45:17.586" v="0"/>
          <ac:spMkLst>
            <pc:docMk/>
            <pc:sldMk cId="2031882466" sldId="2076138254"/>
            <ac:spMk id="2" creationId="{58604C30-3619-4A9D-8083-F4C9C83E7FBF}"/>
          </ac:spMkLst>
        </pc:spChg>
      </pc:sldChg>
      <pc:sldChg chg="modSp">
        <pc:chgData name="Naoki Abe" userId="46085b3f-116b-434f-9e0e-5a05c13123b8" providerId="ADAL" clId="{598EE888-AF50-4702-B8AF-824DEBB34A18}" dt="2024-04-08T00:45:17.586" v="0"/>
        <pc:sldMkLst>
          <pc:docMk/>
          <pc:sldMk cId="3222008046" sldId="2076138262"/>
        </pc:sldMkLst>
        <pc:spChg chg="mod">
          <ac:chgData name="Naoki Abe" userId="46085b3f-116b-434f-9e0e-5a05c13123b8" providerId="ADAL" clId="{598EE888-AF50-4702-B8AF-824DEBB34A18}" dt="2024-04-08T00:45:17.586" v="0"/>
          <ac:spMkLst>
            <pc:docMk/>
            <pc:sldMk cId="3222008046" sldId="2076138262"/>
            <ac:spMk id="2" creationId="{58604C30-3619-4A9D-8083-F4C9C83E7FBF}"/>
          </ac:spMkLst>
        </pc:spChg>
      </pc:sldChg>
      <pc:sldChg chg="modSp">
        <pc:chgData name="Naoki Abe" userId="46085b3f-116b-434f-9e0e-5a05c13123b8" providerId="ADAL" clId="{598EE888-AF50-4702-B8AF-824DEBB34A18}" dt="2024-04-08T00:45:17.586" v="0"/>
        <pc:sldMkLst>
          <pc:docMk/>
          <pc:sldMk cId="257689861" sldId="2076138265"/>
        </pc:sldMkLst>
        <pc:spChg chg="mod">
          <ac:chgData name="Naoki Abe" userId="46085b3f-116b-434f-9e0e-5a05c13123b8" providerId="ADAL" clId="{598EE888-AF50-4702-B8AF-824DEBB34A18}" dt="2024-04-08T00:45:17.586" v="0"/>
          <ac:spMkLst>
            <pc:docMk/>
            <pc:sldMk cId="257689861" sldId="2076138265"/>
            <ac:spMk id="2" creationId="{16ACB9D8-4E9C-40E1-982B-5CC242D8AA8C}"/>
          </ac:spMkLst>
        </pc:spChg>
      </pc:sldChg>
      <pc:sldChg chg="modSp">
        <pc:chgData name="Naoki Abe" userId="46085b3f-116b-434f-9e0e-5a05c13123b8" providerId="ADAL" clId="{598EE888-AF50-4702-B8AF-824DEBB34A18}" dt="2024-04-08T00:45:17.586" v="0"/>
        <pc:sldMkLst>
          <pc:docMk/>
          <pc:sldMk cId="1743142290" sldId="2076138271"/>
        </pc:sldMkLst>
        <pc:spChg chg="mod">
          <ac:chgData name="Naoki Abe" userId="46085b3f-116b-434f-9e0e-5a05c13123b8" providerId="ADAL" clId="{598EE888-AF50-4702-B8AF-824DEBB34A18}" dt="2024-04-08T00:45:17.586" v="0"/>
          <ac:spMkLst>
            <pc:docMk/>
            <pc:sldMk cId="1743142290" sldId="2076138271"/>
            <ac:spMk id="6" creationId="{18D00639-1B78-425B-9623-ACC7D682561F}"/>
          </ac:spMkLst>
        </pc:spChg>
      </pc:sldChg>
      <pc:sldChg chg="modSp">
        <pc:chgData name="Naoki Abe" userId="46085b3f-116b-434f-9e0e-5a05c13123b8" providerId="ADAL" clId="{598EE888-AF50-4702-B8AF-824DEBB34A18}" dt="2024-04-08T00:45:17.586" v="0"/>
        <pc:sldMkLst>
          <pc:docMk/>
          <pc:sldMk cId="3513009808" sldId="2076138272"/>
        </pc:sldMkLst>
        <pc:spChg chg="mod">
          <ac:chgData name="Naoki Abe" userId="46085b3f-116b-434f-9e0e-5a05c13123b8" providerId="ADAL" clId="{598EE888-AF50-4702-B8AF-824DEBB34A18}" dt="2024-04-08T00:45:17.586" v="0"/>
          <ac:spMkLst>
            <pc:docMk/>
            <pc:sldMk cId="3513009808" sldId="2076138272"/>
            <ac:spMk id="2" creationId="{68551484-DE6B-4ACA-86E4-D3AF26F6439D}"/>
          </ac:spMkLst>
        </pc:spChg>
      </pc:sldChg>
      <pc:sldChg chg="modSp">
        <pc:chgData name="Naoki Abe" userId="46085b3f-116b-434f-9e0e-5a05c13123b8" providerId="ADAL" clId="{598EE888-AF50-4702-B8AF-824DEBB34A18}" dt="2024-04-08T00:45:17.586" v="0"/>
        <pc:sldMkLst>
          <pc:docMk/>
          <pc:sldMk cId="618357325" sldId="2076138273"/>
        </pc:sldMkLst>
        <pc:spChg chg="mod">
          <ac:chgData name="Naoki Abe" userId="46085b3f-116b-434f-9e0e-5a05c13123b8" providerId="ADAL" clId="{598EE888-AF50-4702-B8AF-824DEBB34A18}" dt="2024-04-08T00:45:17.586" v="0"/>
          <ac:spMkLst>
            <pc:docMk/>
            <pc:sldMk cId="618357325" sldId="2076138273"/>
            <ac:spMk id="2" creationId="{E8A26412-2EA6-44F0-83CB-06EA68F2B54D}"/>
          </ac:spMkLst>
        </pc:spChg>
      </pc:sldChg>
      <pc:sldChg chg="modSp">
        <pc:chgData name="Naoki Abe" userId="46085b3f-116b-434f-9e0e-5a05c13123b8" providerId="ADAL" clId="{598EE888-AF50-4702-B8AF-824DEBB34A18}" dt="2024-04-08T00:45:17.586" v="0"/>
        <pc:sldMkLst>
          <pc:docMk/>
          <pc:sldMk cId="814073627" sldId="2076138277"/>
        </pc:sldMkLst>
        <pc:spChg chg="mod">
          <ac:chgData name="Naoki Abe" userId="46085b3f-116b-434f-9e0e-5a05c13123b8" providerId="ADAL" clId="{598EE888-AF50-4702-B8AF-824DEBB34A18}" dt="2024-04-08T00:45:17.586" v="0"/>
          <ac:spMkLst>
            <pc:docMk/>
            <pc:sldMk cId="814073627" sldId="2076138277"/>
            <ac:spMk id="2" creationId="{D5B850D3-8AFB-420B-B808-A11812A5799B}"/>
          </ac:spMkLst>
        </pc:spChg>
      </pc:sldChg>
      <pc:sldChg chg="modSp">
        <pc:chgData name="Naoki Abe" userId="46085b3f-116b-434f-9e0e-5a05c13123b8" providerId="ADAL" clId="{598EE888-AF50-4702-B8AF-824DEBB34A18}" dt="2024-04-08T00:45:17.586" v="0"/>
        <pc:sldMkLst>
          <pc:docMk/>
          <pc:sldMk cId="3400217973" sldId="2076138279"/>
        </pc:sldMkLst>
        <pc:spChg chg="mod">
          <ac:chgData name="Naoki Abe" userId="46085b3f-116b-434f-9e0e-5a05c13123b8" providerId="ADAL" clId="{598EE888-AF50-4702-B8AF-824DEBB34A18}" dt="2024-04-08T00:45:17.586" v="0"/>
          <ac:spMkLst>
            <pc:docMk/>
            <pc:sldMk cId="3400217973" sldId="2076138279"/>
            <ac:spMk id="2" creationId="{95403924-2BC0-4550-8EAC-0A1E4F03F17C}"/>
          </ac:spMkLst>
        </pc:spChg>
      </pc:sldChg>
      <pc:sldChg chg="modSp">
        <pc:chgData name="Naoki Abe" userId="46085b3f-116b-434f-9e0e-5a05c13123b8" providerId="ADAL" clId="{598EE888-AF50-4702-B8AF-824DEBB34A18}" dt="2024-04-08T00:45:17.586" v="0"/>
        <pc:sldMkLst>
          <pc:docMk/>
          <pc:sldMk cId="2117896543" sldId="2076138280"/>
        </pc:sldMkLst>
        <pc:spChg chg="mod">
          <ac:chgData name="Naoki Abe" userId="46085b3f-116b-434f-9e0e-5a05c13123b8" providerId="ADAL" clId="{598EE888-AF50-4702-B8AF-824DEBB34A18}" dt="2024-04-08T00:45:17.586" v="0"/>
          <ac:spMkLst>
            <pc:docMk/>
            <pc:sldMk cId="2117896543" sldId="2076138280"/>
            <ac:spMk id="2" creationId="{EEC1DB50-5939-4F27-8D48-E8A9C77E6390}"/>
          </ac:spMkLst>
        </pc:spChg>
      </pc:sldChg>
      <pc:sldChg chg="modSp">
        <pc:chgData name="Naoki Abe" userId="46085b3f-116b-434f-9e0e-5a05c13123b8" providerId="ADAL" clId="{598EE888-AF50-4702-B8AF-824DEBB34A18}" dt="2024-04-08T00:45:17.586" v="0"/>
        <pc:sldMkLst>
          <pc:docMk/>
          <pc:sldMk cId="3929068203" sldId="2076138282"/>
        </pc:sldMkLst>
        <pc:spChg chg="mod">
          <ac:chgData name="Naoki Abe" userId="46085b3f-116b-434f-9e0e-5a05c13123b8" providerId="ADAL" clId="{598EE888-AF50-4702-B8AF-824DEBB34A18}" dt="2024-04-08T00:45:17.586" v="0"/>
          <ac:spMkLst>
            <pc:docMk/>
            <pc:sldMk cId="3929068203" sldId="2076138282"/>
            <ac:spMk id="9" creationId="{47C641CD-0A48-4E72-96A3-D98FB495351D}"/>
          </ac:spMkLst>
        </pc:spChg>
      </pc:sldChg>
      <pc:sldChg chg="modSp">
        <pc:chgData name="Naoki Abe" userId="46085b3f-116b-434f-9e0e-5a05c13123b8" providerId="ADAL" clId="{598EE888-AF50-4702-B8AF-824DEBB34A18}" dt="2024-04-08T00:45:32.914" v="1"/>
        <pc:sldMkLst>
          <pc:docMk/>
          <pc:sldMk cId="1171166051" sldId="2076138292"/>
        </pc:sldMkLst>
        <pc:spChg chg="mod">
          <ac:chgData name="Naoki Abe" userId="46085b3f-116b-434f-9e0e-5a05c13123b8" providerId="ADAL" clId="{598EE888-AF50-4702-B8AF-824DEBB34A18}" dt="2024-04-08T00:45:32.914" v="1"/>
          <ac:spMkLst>
            <pc:docMk/>
            <pc:sldMk cId="1171166051" sldId="2076138292"/>
            <ac:spMk id="11" creationId="{C22F2679-2B22-4842-9CFE-13F5CDA8E2F9}"/>
          </ac:spMkLst>
        </pc:spChg>
      </pc:sldChg>
      <pc:sldChg chg="modSp">
        <pc:chgData name="Naoki Abe" userId="46085b3f-116b-434f-9e0e-5a05c13123b8" providerId="ADAL" clId="{598EE888-AF50-4702-B8AF-824DEBB34A18}" dt="2024-04-08T00:45:17.586" v="0"/>
        <pc:sldMkLst>
          <pc:docMk/>
          <pc:sldMk cId="91055410" sldId="2076138295"/>
        </pc:sldMkLst>
        <pc:spChg chg="mod">
          <ac:chgData name="Naoki Abe" userId="46085b3f-116b-434f-9e0e-5a05c13123b8" providerId="ADAL" clId="{598EE888-AF50-4702-B8AF-824DEBB34A18}" dt="2024-04-08T00:45:17.586" v="0"/>
          <ac:spMkLst>
            <pc:docMk/>
            <pc:sldMk cId="91055410" sldId="2076138295"/>
            <ac:spMk id="2" creationId="{2D9BE04C-B3AF-46C1-8516-8DE9CF84ED08}"/>
          </ac:spMkLst>
        </pc:spChg>
      </pc:sldChg>
      <pc:sldChg chg="modSp">
        <pc:chgData name="Naoki Abe" userId="46085b3f-116b-434f-9e0e-5a05c13123b8" providerId="ADAL" clId="{598EE888-AF50-4702-B8AF-824DEBB34A18}" dt="2024-04-08T00:45:17.586" v="0"/>
        <pc:sldMkLst>
          <pc:docMk/>
          <pc:sldMk cId="4253739582" sldId="2076138326"/>
        </pc:sldMkLst>
        <pc:spChg chg="mod">
          <ac:chgData name="Naoki Abe" userId="46085b3f-116b-434f-9e0e-5a05c13123b8" providerId="ADAL" clId="{598EE888-AF50-4702-B8AF-824DEBB34A18}" dt="2024-04-08T00:45:17.586" v="0"/>
          <ac:spMkLst>
            <pc:docMk/>
            <pc:sldMk cId="4253739582" sldId="2076138326"/>
            <ac:spMk id="3" creationId="{26DAB0BF-3732-4A60-B357-3BC45BBDCA59}"/>
          </ac:spMkLst>
        </pc:spChg>
      </pc:sldChg>
      <pc:sldChg chg="modSp">
        <pc:chgData name="Naoki Abe" userId="46085b3f-116b-434f-9e0e-5a05c13123b8" providerId="ADAL" clId="{598EE888-AF50-4702-B8AF-824DEBB34A18}" dt="2024-04-08T00:45:17.586" v="0"/>
        <pc:sldMkLst>
          <pc:docMk/>
          <pc:sldMk cId="2572381940" sldId="2076139075"/>
        </pc:sldMkLst>
        <pc:spChg chg="mod">
          <ac:chgData name="Naoki Abe" userId="46085b3f-116b-434f-9e0e-5a05c13123b8" providerId="ADAL" clId="{598EE888-AF50-4702-B8AF-824DEBB34A18}" dt="2024-04-08T00:45:17.586" v="0"/>
          <ac:spMkLst>
            <pc:docMk/>
            <pc:sldMk cId="2572381940" sldId="2076139075"/>
            <ac:spMk id="3" creationId="{6AEF8AAE-6024-4BDC-AA02-BE300A569A3C}"/>
          </ac:spMkLst>
        </pc:spChg>
      </pc:sldChg>
      <pc:sldChg chg="modSp">
        <pc:chgData name="Naoki Abe" userId="46085b3f-116b-434f-9e0e-5a05c13123b8" providerId="ADAL" clId="{598EE888-AF50-4702-B8AF-824DEBB34A18}" dt="2024-04-08T00:45:17.586" v="0"/>
        <pc:sldMkLst>
          <pc:docMk/>
          <pc:sldMk cId="4262566340" sldId="2076139098"/>
        </pc:sldMkLst>
        <pc:spChg chg="mod">
          <ac:chgData name="Naoki Abe" userId="46085b3f-116b-434f-9e0e-5a05c13123b8" providerId="ADAL" clId="{598EE888-AF50-4702-B8AF-824DEBB34A18}" dt="2024-04-08T00:45:17.586" v="0"/>
          <ac:spMkLst>
            <pc:docMk/>
            <pc:sldMk cId="4262566340" sldId="2076139098"/>
            <ac:spMk id="3" creationId="{6AEF8AAE-6024-4BDC-AA02-BE300A569A3C}"/>
          </ac:spMkLst>
        </pc:spChg>
      </pc:sldChg>
      <pc:sldChg chg="modSp">
        <pc:chgData name="Naoki Abe" userId="46085b3f-116b-434f-9e0e-5a05c13123b8" providerId="ADAL" clId="{598EE888-AF50-4702-B8AF-824DEBB34A18}" dt="2024-04-08T00:45:58.004" v="2"/>
        <pc:sldMkLst>
          <pc:docMk/>
          <pc:sldMk cId="1907888494" sldId="2076139101"/>
        </pc:sldMkLst>
        <pc:spChg chg="mod">
          <ac:chgData name="Naoki Abe" userId="46085b3f-116b-434f-9e0e-5a05c13123b8" providerId="ADAL" clId="{598EE888-AF50-4702-B8AF-824DEBB34A18}" dt="2024-04-08T00:45:32.914" v="1"/>
          <ac:spMkLst>
            <pc:docMk/>
            <pc:sldMk cId="1907888494" sldId="2076139101"/>
            <ac:spMk id="20" creationId="{210E8498-21B0-4088-B9F5-E4793DD42A92}"/>
          </ac:spMkLst>
        </pc:spChg>
        <pc:spChg chg="mod">
          <ac:chgData name="Naoki Abe" userId="46085b3f-116b-434f-9e0e-5a05c13123b8" providerId="ADAL" clId="{598EE888-AF50-4702-B8AF-824DEBB34A18}" dt="2024-04-08T00:45:58.004" v="2"/>
          <ac:spMkLst>
            <pc:docMk/>
            <pc:sldMk cId="1907888494" sldId="2076139101"/>
            <ac:spMk id="21" creationId="{8D120CB5-1E1E-4F20-82A6-F5E90483EA8A}"/>
          </ac:spMkLst>
        </pc:spChg>
      </pc:sldChg>
      <pc:sldChg chg="modSp mod">
        <pc:chgData name="Naoki Abe" userId="46085b3f-116b-434f-9e0e-5a05c13123b8" providerId="ADAL" clId="{598EE888-AF50-4702-B8AF-824DEBB34A18}" dt="2024-04-08T00:46:37.722" v="10" actId="20577"/>
        <pc:sldMkLst>
          <pc:docMk/>
          <pc:sldMk cId="3380153067" sldId="2076139104"/>
        </pc:sldMkLst>
        <pc:spChg chg="mod">
          <ac:chgData name="Naoki Abe" userId="46085b3f-116b-434f-9e0e-5a05c13123b8" providerId="ADAL" clId="{598EE888-AF50-4702-B8AF-824DEBB34A18}" dt="2024-04-08T00:45:58.004" v="2"/>
          <ac:spMkLst>
            <pc:docMk/>
            <pc:sldMk cId="3380153067" sldId="2076139104"/>
            <ac:spMk id="28" creationId="{228A7E3B-A77B-4DC4-B56E-A63D29C8DC2C}"/>
          </ac:spMkLst>
        </pc:spChg>
        <pc:spChg chg="mod">
          <ac:chgData name="Naoki Abe" userId="46085b3f-116b-434f-9e0e-5a05c13123b8" providerId="ADAL" clId="{598EE888-AF50-4702-B8AF-824DEBB34A18}" dt="2024-04-08T00:46:37.722" v="10" actId="20577"/>
          <ac:spMkLst>
            <pc:docMk/>
            <pc:sldMk cId="3380153067" sldId="2076139104"/>
            <ac:spMk id="43" creationId="{60B56FAB-E767-4AA7-A12E-F176188F690F}"/>
          </ac:spMkLst>
        </pc:spChg>
      </pc:sldChg>
      <pc:sldChg chg="add">
        <pc:chgData name="Naoki Abe" userId="46085b3f-116b-434f-9e0e-5a05c13123b8" providerId="ADAL" clId="{598EE888-AF50-4702-B8AF-824DEBB34A18}" dt="2024-04-15T04:19:26.106" v="11"/>
        <pc:sldMkLst>
          <pc:docMk/>
          <pc:sldMk cId="270460370" sldId="2147470310"/>
        </pc:sldMkLst>
      </pc:sldChg>
      <pc:sldChg chg="add">
        <pc:chgData name="Naoki Abe" userId="46085b3f-116b-434f-9e0e-5a05c13123b8" providerId="ADAL" clId="{598EE888-AF50-4702-B8AF-824DEBB34A18}" dt="2024-04-15T04:19:26.106" v="11"/>
        <pc:sldMkLst>
          <pc:docMk/>
          <pc:sldMk cId="163198721" sldId="2147470311"/>
        </pc:sldMkLst>
      </pc:sldChg>
      <pc:sldChg chg="add">
        <pc:chgData name="Naoki Abe" userId="46085b3f-116b-434f-9e0e-5a05c13123b8" providerId="ADAL" clId="{598EE888-AF50-4702-B8AF-824DEBB34A18}" dt="2024-04-15T04:19:26.106" v="11"/>
        <pc:sldMkLst>
          <pc:docMk/>
          <pc:sldMk cId="1165142736" sldId="2147470312"/>
        </pc:sldMkLst>
      </pc:sldChg>
      <pc:sldChg chg="add">
        <pc:chgData name="Naoki Abe" userId="46085b3f-116b-434f-9e0e-5a05c13123b8" providerId="ADAL" clId="{598EE888-AF50-4702-B8AF-824DEBB34A18}" dt="2024-04-15T04:19:26.106" v="11"/>
        <pc:sldMkLst>
          <pc:docMk/>
          <pc:sldMk cId="1093841230" sldId="2147470313"/>
        </pc:sldMkLst>
      </pc:sldChg>
    </pc:docChg>
  </pc:docChgLst>
  <pc:docChgLst>
    <pc:chgData name="Naoki Abe" userId="46085b3f-116b-434f-9e0e-5a05c13123b8" providerId="ADAL" clId="{36A73BC3-4C93-45A7-9367-CD7CC213405B}"/>
    <pc:docChg chg="custSel addSld delSld modSld">
      <pc:chgData name="Naoki Abe" userId="46085b3f-116b-434f-9e0e-5a05c13123b8" providerId="ADAL" clId="{36A73BC3-4C93-45A7-9367-CD7CC213405B}" dt="2024-08-28T08:08:25.649" v="37" actId="20577"/>
      <pc:docMkLst>
        <pc:docMk/>
      </pc:docMkLst>
      <pc:sldChg chg="modSp mod">
        <pc:chgData name="Naoki Abe" userId="46085b3f-116b-434f-9e0e-5a05c13123b8" providerId="ADAL" clId="{36A73BC3-4C93-45A7-9367-CD7CC213405B}" dt="2024-08-28T01:09:01.949" v="8" actId="20577"/>
        <pc:sldMkLst>
          <pc:docMk/>
          <pc:sldMk cId="1744691936" sldId="256"/>
        </pc:sldMkLst>
        <pc:spChg chg="mod">
          <ac:chgData name="Naoki Abe" userId="46085b3f-116b-434f-9e0e-5a05c13123b8" providerId="ADAL" clId="{36A73BC3-4C93-45A7-9367-CD7CC213405B}" dt="2024-08-28T01:09:01.949" v="8" actId="20577"/>
          <ac:spMkLst>
            <pc:docMk/>
            <pc:sldMk cId="1744691936" sldId="256"/>
            <ac:spMk id="2" creationId="{C7A0729A-4000-4A1E-959A-92821A0A3FCB}"/>
          </ac:spMkLst>
        </pc:spChg>
      </pc:sldChg>
      <pc:sldChg chg="del">
        <pc:chgData name="Naoki Abe" userId="46085b3f-116b-434f-9e0e-5a05c13123b8" providerId="ADAL" clId="{36A73BC3-4C93-45A7-9367-CD7CC213405B}" dt="2024-08-28T01:10:52.182" v="9" actId="47"/>
        <pc:sldMkLst>
          <pc:docMk/>
          <pc:sldMk cId="2281750522" sldId="1684"/>
        </pc:sldMkLst>
      </pc:sldChg>
      <pc:sldChg chg="del">
        <pc:chgData name="Naoki Abe" userId="46085b3f-116b-434f-9e0e-5a05c13123b8" providerId="ADAL" clId="{36A73BC3-4C93-45A7-9367-CD7CC213405B}" dt="2024-08-28T01:10:52.182" v="9" actId="47"/>
        <pc:sldMkLst>
          <pc:docMk/>
          <pc:sldMk cId="486805880" sldId="1830"/>
        </pc:sldMkLst>
      </pc:sldChg>
      <pc:sldChg chg="del">
        <pc:chgData name="Naoki Abe" userId="46085b3f-116b-434f-9e0e-5a05c13123b8" providerId="ADAL" clId="{36A73BC3-4C93-45A7-9367-CD7CC213405B}" dt="2024-08-28T01:10:52.182" v="9" actId="47"/>
        <pc:sldMkLst>
          <pc:docMk/>
          <pc:sldMk cId="4081320770" sldId="3348"/>
        </pc:sldMkLst>
      </pc:sldChg>
      <pc:sldChg chg="del">
        <pc:chgData name="Naoki Abe" userId="46085b3f-116b-434f-9e0e-5a05c13123b8" providerId="ADAL" clId="{36A73BC3-4C93-45A7-9367-CD7CC213405B}" dt="2024-08-28T01:10:52.182" v="9" actId="47"/>
        <pc:sldMkLst>
          <pc:docMk/>
          <pc:sldMk cId="1310252658" sldId="3361"/>
        </pc:sldMkLst>
      </pc:sldChg>
      <pc:sldChg chg="del">
        <pc:chgData name="Naoki Abe" userId="46085b3f-116b-434f-9e0e-5a05c13123b8" providerId="ADAL" clId="{36A73BC3-4C93-45A7-9367-CD7CC213405B}" dt="2024-08-28T01:10:52.182" v="9" actId="47"/>
        <pc:sldMkLst>
          <pc:docMk/>
          <pc:sldMk cId="1183408247" sldId="3362"/>
        </pc:sldMkLst>
      </pc:sldChg>
      <pc:sldChg chg="modSp add mod">
        <pc:chgData name="Naoki Abe" userId="46085b3f-116b-434f-9e0e-5a05c13123b8" providerId="ADAL" clId="{36A73BC3-4C93-45A7-9367-CD7CC213405B}" dt="2024-08-28T08:05:11.935" v="11" actId="27636"/>
        <pc:sldMkLst>
          <pc:docMk/>
          <pc:sldMk cId="1857670447" sldId="2076137474"/>
        </pc:sldMkLst>
        <pc:spChg chg="mod">
          <ac:chgData name="Naoki Abe" userId="46085b3f-116b-434f-9e0e-5a05c13123b8" providerId="ADAL" clId="{36A73BC3-4C93-45A7-9367-CD7CC213405B}" dt="2024-08-28T08:05:11.935" v="11" actId="27636"/>
          <ac:spMkLst>
            <pc:docMk/>
            <pc:sldMk cId="1857670447" sldId="2076137474"/>
            <ac:spMk id="5" creationId="{00000000-0000-0000-0000-000000000000}"/>
          </ac:spMkLst>
        </pc:spChg>
      </pc:sldChg>
      <pc:sldChg chg="del">
        <pc:chgData name="Naoki Abe" userId="46085b3f-116b-434f-9e0e-5a05c13123b8" providerId="ADAL" clId="{36A73BC3-4C93-45A7-9367-CD7CC213405B}" dt="2024-08-28T01:10:52.182" v="9" actId="47"/>
        <pc:sldMkLst>
          <pc:docMk/>
          <pc:sldMk cId="1577001691" sldId="2076138213"/>
        </pc:sldMkLst>
      </pc:sldChg>
      <pc:sldChg chg="del">
        <pc:chgData name="Naoki Abe" userId="46085b3f-116b-434f-9e0e-5a05c13123b8" providerId="ADAL" clId="{36A73BC3-4C93-45A7-9367-CD7CC213405B}" dt="2024-08-28T01:10:52.182" v="9" actId="47"/>
        <pc:sldMkLst>
          <pc:docMk/>
          <pc:sldMk cId="584665069" sldId="2076138226"/>
        </pc:sldMkLst>
      </pc:sldChg>
      <pc:sldChg chg="del">
        <pc:chgData name="Naoki Abe" userId="46085b3f-116b-434f-9e0e-5a05c13123b8" providerId="ADAL" clId="{36A73BC3-4C93-45A7-9367-CD7CC213405B}" dt="2024-08-28T01:10:52.182" v="9" actId="47"/>
        <pc:sldMkLst>
          <pc:docMk/>
          <pc:sldMk cId="1298343756" sldId="2076138248"/>
        </pc:sldMkLst>
      </pc:sldChg>
      <pc:sldChg chg="del">
        <pc:chgData name="Naoki Abe" userId="46085b3f-116b-434f-9e0e-5a05c13123b8" providerId="ADAL" clId="{36A73BC3-4C93-45A7-9367-CD7CC213405B}" dt="2024-08-28T01:10:52.182" v="9" actId="47"/>
        <pc:sldMkLst>
          <pc:docMk/>
          <pc:sldMk cId="2748390247" sldId="2076138249"/>
        </pc:sldMkLst>
      </pc:sldChg>
      <pc:sldChg chg="del">
        <pc:chgData name="Naoki Abe" userId="46085b3f-116b-434f-9e0e-5a05c13123b8" providerId="ADAL" clId="{36A73BC3-4C93-45A7-9367-CD7CC213405B}" dt="2024-08-28T01:10:52.182" v="9" actId="47"/>
        <pc:sldMkLst>
          <pc:docMk/>
          <pc:sldMk cId="3254669780" sldId="2076138251"/>
        </pc:sldMkLst>
      </pc:sldChg>
      <pc:sldChg chg="del">
        <pc:chgData name="Naoki Abe" userId="46085b3f-116b-434f-9e0e-5a05c13123b8" providerId="ADAL" clId="{36A73BC3-4C93-45A7-9367-CD7CC213405B}" dt="2024-08-28T01:10:52.182" v="9" actId="47"/>
        <pc:sldMkLst>
          <pc:docMk/>
          <pc:sldMk cId="2784321035" sldId="2076138252"/>
        </pc:sldMkLst>
      </pc:sldChg>
      <pc:sldChg chg="del">
        <pc:chgData name="Naoki Abe" userId="46085b3f-116b-434f-9e0e-5a05c13123b8" providerId="ADAL" clId="{36A73BC3-4C93-45A7-9367-CD7CC213405B}" dt="2024-08-28T01:10:52.182" v="9" actId="47"/>
        <pc:sldMkLst>
          <pc:docMk/>
          <pc:sldMk cId="4172263573" sldId="2076138253"/>
        </pc:sldMkLst>
      </pc:sldChg>
      <pc:sldChg chg="del">
        <pc:chgData name="Naoki Abe" userId="46085b3f-116b-434f-9e0e-5a05c13123b8" providerId="ADAL" clId="{36A73BC3-4C93-45A7-9367-CD7CC213405B}" dt="2024-08-28T01:10:52.182" v="9" actId="47"/>
        <pc:sldMkLst>
          <pc:docMk/>
          <pc:sldMk cId="2031882466" sldId="2076138254"/>
        </pc:sldMkLst>
      </pc:sldChg>
      <pc:sldChg chg="del">
        <pc:chgData name="Naoki Abe" userId="46085b3f-116b-434f-9e0e-5a05c13123b8" providerId="ADAL" clId="{36A73BC3-4C93-45A7-9367-CD7CC213405B}" dt="2024-08-28T01:10:52.182" v="9" actId="47"/>
        <pc:sldMkLst>
          <pc:docMk/>
          <pc:sldMk cId="3904620286" sldId="2076138260"/>
        </pc:sldMkLst>
      </pc:sldChg>
      <pc:sldChg chg="del">
        <pc:chgData name="Naoki Abe" userId="46085b3f-116b-434f-9e0e-5a05c13123b8" providerId="ADAL" clId="{36A73BC3-4C93-45A7-9367-CD7CC213405B}" dt="2024-08-28T01:10:52.182" v="9" actId="47"/>
        <pc:sldMkLst>
          <pc:docMk/>
          <pc:sldMk cId="3222008046" sldId="2076138262"/>
        </pc:sldMkLst>
      </pc:sldChg>
      <pc:sldChg chg="del">
        <pc:chgData name="Naoki Abe" userId="46085b3f-116b-434f-9e0e-5a05c13123b8" providerId="ADAL" clId="{36A73BC3-4C93-45A7-9367-CD7CC213405B}" dt="2024-08-28T01:10:52.182" v="9" actId="47"/>
        <pc:sldMkLst>
          <pc:docMk/>
          <pc:sldMk cId="257689861" sldId="2076138265"/>
        </pc:sldMkLst>
      </pc:sldChg>
      <pc:sldChg chg="del">
        <pc:chgData name="Naoki Abe" userId="46085b3f-116b-434f-9e0e-5a05c13123b8" providerId="ADAL" clId="{36A73BC3-4C93-45A7-9367-CD7CC213405B}" dt="2024-08-28T01:10:52.182" v="9" actId="47"/>
        <pc:sldMkLst>
          <pc:docMk/>
          <pc:sldMk cId="1743142290" sldId="2076138271"/>
        </pc:sldMkLst>
      </pc:sldChg>
      <pc:sldChg chg="del">
        <pc:chgData name="Naoki Abe" userId="46085b3f-116b-434f-9e0e-5a05c13123b8" providerId="ADAL" clId="{36A73BC3-4C93-45A7-9367-CD7CC213405B}" dt="2024-08-28T01:10:52.182" v="9" actId="47"/>
        <pc:sldMkLst>
          <pc:docMk/>
          <pc:sldMk cId="3513009808" sldId="2076138272"/>
        </pc:sldMkLst>
      </pc:sldChg>
      <pc:sldChg chg="del">
        <pc:chgData name="Naoki Abe" userId="46085b3f-116b-434f-9e0e-5a05c13123b8" providerId="ADAL" clId="{36A73BC3-4C93-45A7-9367-CD7CC213405B}" dt="2024-08-28T01:10:52.182" v="9" actId="47"/>
        <pc:sldMkLst>
          <pc:docMk/>
          <pc:sldMk cId="618357325" sldId="2076138273"/>
        </pc:sldMkLst>
      </pc:sldChg>
      <pc:sldChg chg="del">
        <pc:chgData name="Naoki Abe" userId="46085b3f-116b-434f-9e0e-5a05c13123b8" providerId="ADAL" clId="{36A73BC3-4C93-45A7-9367-CD7CC213405B}" dt="2024-08-28T01:10:52.182" v="9" actId="47"/>
        <pc:sldMkLst>
          <pc:docMk/>
          <pc:sldMk cId="4258101744" sldId="2076138274"/>
        </pc:sldMkLst>
      </pc:sldChg>
      <pc:sldChg chg="del">
        <pc:chgData name="Naoki Abe" userId="46085b3f-116b-434f-9e0e-5a05c13123b8" providerId="ADAL" clId="{36A73BC3-4C93-45A7-9367-CD7CC213405B}" dt="2024-08-28T01:10:52.182" v="9" actId="47"/>
        <pc:sldMkLst>
          <pc:docMk/>
          <pc:sldMk cId="2875219083" sldId="2076138275"/>
        </pc:sldMkLst>
      </pc:sldChg>
      <pc:sldChg chg="del">
        <pc:chgData name="Naoki Abe" userId="46085b3f-116b-434f-9e0e-5a05c13123b8" providerId="ADAL" clId="{36A73BC3-4C93-45A7-9367-CD7CC213405B}" dt="2024-08-28T01:10:52.182" v="9" actId="47"/>
        <pc:sldMkLst>
          <pc:docMk/>
          <pc:sldMk cId="2532762721" sldId="2076138276"/>
        </pc:sldMkLst>
      </pc:sldChg>
      <pc:sldChg chg="del">
        <pc:chgData name="Naoki Abe" userId="46085b3f-116b-434f-9e0e-5a05c13123b8" providerId="ADAL" clId="{36A73BC3-4C93-45A7-9367-CD7CC213405B}" dt="2024-08-28T01:10:52.182" v="9" actId="47"/>
        <pc:sldMkLst>
          <pc:docMk/>
          <pc:sldMk cId="814073627" sldId="2076138277"/>
        </pc:sldMkLst>
      </pc:sldChg>
      <pc:sldChg chg="del">
        <pc:chgData name="Naoki Abe" userId="46085b3f-116b-434f-9e0e-5a05c13123b8" providerId="ADAL" clId="{36A73BC3-4C93-45A7-9367-CD7CC213405B}" dt="2024-08-28T01:10:52.182" v="9" actId="47"/>
        <pc:sldMkLst>
          <pc:docMk/>
          <pc:sldMk cId="3400217973" sldId="2076138279"/>
        </pc:sldMkLst>
      </pc:sldChg>
      <pc:sldChg chg="del">
        <pc:chgData name="Naoki Abe" userId="46085b3f-116b-434f-9e0e-5a05c13123b8" providerId="ADAL" clId="{36A73BC3-4C93-45A7-9367-CD7CC213405B}" dt="2024-08-28T01:10:52.182" v="9" actId="47"/>
        <pc:sldMkLst>
          <pc:docMk/>
          <pc:sldMk cId="2117896543" sldId="2076138280"/>
        </pc:sldMkLst>
      </pc:sldChg>
      <pc:sldChg chg="del">
        <pc:chgData name="Naoki Abe" userId="46085b3f-116b-434f-9e0e-5a05c13123b8" providerId="ADAL" clId="{36A73BC3-4C93-45A7-9367-CD7CC213405B}" dt="2024-08-28T01:10:52.182" v="9" actId="47"/>
        <pc:sldMkLst>
          <pc:docMk/>
          <pc:sldMk cId="3929068203" sldId="2076138282"/>
        </pc:sldMkLst>
      </pc:sldChg>
      <pc:sldChg chg="del">
        <pc:chgData name="Naoki Abe" userId="46085b3f-116b-434f-9e0e-5a05c13123b8" providerId="ADAL" clId="{36A73BC3-4C93-45A7-9367-CD7CC213405B}" dt="2024-08-28T01:10:52.182" v="9" actId="47"/>
        <pc:sldMkLst>
          <pc:docMk/>
          <pc:sldMk cId="785566251" sldId="2076138283"/>
        </pc:sldMkLst>
      </pc:sldChg>
      <pc:sldChg chg="del">
        <pc:chgData name="Naoki Abe" userId="46085b3f-116b-434f-9e0e-5a05c13123b8" providerId="ADAL" clId="{36A73BC3-4C93-45A7-9367-CD7CC213405B}" dt="2024-08-28T01:10:52.182" v="9" actId="47"/>
        <pc:sldMkLst>
          <pc:docMk/>
          <pc:sldMk cId="2658657754" sldId="2076138284"/>
        </pc:sldMkLst>
      </pc:sldChg>
      <pc:sldChg chg="del">
        <pc:chgData name="Naoki Abe" userId="46085b3f-116b-434f-9e0e-5a05c13123b8" providerId="ADAL" clId="{36A73BC3-4C93-45A7-9367-CD7CC213405B}" dt="2024-08-28T01:10:52.182" v="9" actId="47"/>
        <pc:sldMkLst>
          <pc:docMk/>
          <pc:sldMk cId="387772120" sldId="2076138285"/>
        </pc:sldMkLst>
      </pc:sldChg>
      <pc:sldChg chg="del">
        <pc:chgData name="Naoki Abe" userId="46085b3f-116b-434f-9e0e-5a05c13123b8" providerId="ADAL" clId="{36A73BC3-4C93-45A7-9367-CD7CC213405B}" dt="2024-08-28T01:10:52.182" v="9" actId="47"/>
        <pc:sldMkLst>
          <pc:docMk/>
          <pc:sldMk cId="3269107228" sldId="2076138286"/>
        </pc:sldMkLst>
      </pc:sldChg>
      <pc:sldChg chg="del">
        <pc:chgData name="Naoki Abe" userId="46085b3f-116b-434f-9e0e-5a05c13123b8" providerId="ADAL" clId="{36A73BC3-4C93-45A7-9367-CD7CC213405B}" dt="2024-08-28T01:10:52.182" v="9" actId="47"/>
        <pc:sldMkLst>
          <pc:docMk/>
          <pc:sldMk cId="568495701" sldId="2076138288"/>
        </pc:sldMkLst>
      </pc:sldChg>
      <pc:sldChg chg="del">
        <pc:chgData name="Naoki Abe" userId="46085b3f-116b-434f-9e0e-5a05c13123b8" providerId="ADAL" clId="{36A73BC3-4C93-45A7-9367-CD7CC213405B}" dt="2024-08-28T01:10:52.182" v="9" actId="47"/>
        <pc:sldMkLst>
          <pc:docMk/>
          <pc:sldMk cId="4138702909" sldId="2076138290"/>
        </pc:sldMkLst>
      </pc:sldChg>
      <pc:sldChg chg="del">
        <pc:chgData name="Naoki Abe" userId="46085b3f-116b-434f-9e0e-5a05c13123b8" providerId="ADAL" clId="{36A73BC3-4C93-45A7-9367-CD7CC213405B}" dt="2024-08-28T01:10:52.182" v="9" actId="47"/>
        <pc:sldMkLst>
          <pc:docMk/>
          <pc:sldMk cId="99596901" sldId="2076138291"/>
        </pc:sldMkLst>
      </pc:sldChg>
      <pc:sldChg chg="del">
        <pc:chgData name="Naoki Abe" userId="46085b3f-116b-434f-9e0e-5a05c13123b8" providerId="ADAL" clId="{36A73BC3-4C93-45A7-9367-CD7CC213405B}" dt="2024-08-28T01:10:52.182" v="9" actId="47"/>
        <pc:sldMkLst>
          <pc:docMk/>
          <pc:sldMk cId="1171166051" sldId="2076138292"/>
        </pc:sldMkLst>
      </pc:sldChg>
      <pc:sldChg chg="del">
        <pc:chgData name="Naoki Abe" userId="46085b3f-116b-434f-9e0e-5a05c13123b8" providerId="ADAL" clId="{36A73BC3-4C93-45A7-9367-CD7CC213405B}" dt="2024-08-28T01:10:52.182" v="9" actId="47"/>
        <pc:sldMkLst>
          <pc:docMk/>
          <pc:sldMk cId="1368455005" sldId="2076138293"/>
        </pc:sldMkLst>
      </pc:sldChg>
      <pc:sldChg chg="del">
        <pc:chgData name="Naoki Abe" userId="46085b3f-116b-434f-9e0e-5a05c13123b8" providerId="ADAL" clId="{36A73BC3-4C93-45A7-9367-CD7CC213405B}" dt="2024-08-28T01:10:52.182" v="9" actId="47"/>
        <pc:sldMkLst>
          <pc:docMk/>
          <pc:sldMk cId="691605830" sldId="2076138294"/>
        </pc:sldMkLst>
      </pc:sldChg>
      <pc:sldChg chg="del">
        <pc:chgData name="Naoki Abe" userId="46085b3f-116b-434f-9e0e-5a05c13123b8" providerId="ADAL" clId="{36A73BC3-4C93-45A7-9367-CD7CC213405B}" dt="2024-08-28T01:10:52.182" v="9" actId="47"/>
        <pc:sldMkLst>
          <pc:docMk/>
          <pc:sldMk cId="91055410" sldId="2076138295"/>
        </pc:sldMkLst>
      </pc:sldChg>
      <pc:sldChg chg="del">
        <pc:chgData name="Naoki Abe" userId="46085b3f-116b-434f-9e0e-5a05c13123b8" providerId="ADAL" clId="{36A73BC3-4C93-45A7-9367-CD7CC213405B}" dt="2024-08-28T01:10:52.182" v="9" actId="47"/>
        <pc:sldMkLst>
          <pc:docMk/>
          <pc:sldMk cId="4253739582" sldId="2076138326"/>
        </pc:sldMkLst>
      </pc:sldChg>
      <pc:sldChg chg="del">
        <pc:chgData name="Naoki Abe" userId="46085b3f-116b-434f-9e0e-5a05c13123b8" providerId="ADAL" clId="{36A73BC3-4C93-45A7-9367-CD7CC213405B}" dt="2024-08-28T01:10:52.182" v="9" actId="47"/>
        <pc:sldMkLst>
          <pc:docMk/>
          <pc:sldMk cId="959314750" sldId="2076138327"/>
        </pc:sldMkLst>
      </pc:sldChg>
      <pc:sldChg chg="del">
        <pc:chgData name="Naoki Abe" userId="46085b3f-116b-434f-9e0e-5a05c13123b8" providerId="ADAL" clId="{36A73BC3-4C93-45A7-9367-CD7CC213405B}" dt="2024-08-28T01:10:52.182" v="9" actId="47"/>
        <pc:sldMkLst>
          <pc:docMk/>
          <pc:sldMk cId="2595599617" sldId="2076138328"/>
        </pc:sldMkLst>
      </pc:sldChg>
      <pc:sldChg chg="modSp add mod setBg">
        <pc:chgData name="Naoki Abe" userId="46085b3f-116b-434f-9e0e-5a05c13123b8" providerId="ADAL" clId="{36A73BC3-4C93-45A7-9367-CD7CC213405B}" dt="2024-08-28T08:05:21.810" v="17" actId="20577"/>
        <pc:sldMkLst>
          <pc:docMk/>
          <pc:sldMk cId="793248955" sldId="2076139029"/>
        </pc:sldMkLst>
        <pc:spChg chg="mod">
          <ac:chgData name="Naoki Abe" userId="46085b3f-116b-434f-9e0e-5a05c13123b8" providerId="ADAL" clId="{36A73BC3-4C93-45A7-9367-CD7CC213405B}" dt="2024-08-28T08:05:21.810" v="17" actId="20577"/>
          <ac:spMkLst>
            <pc:docMk/>
            <pc:sldMk cId="793248955" sldId="2076139029"/>
            <ac:spMk id="95" creationId="{23AC122C-74FD-4C1B-9842-EB04CF9DF0D4}"/>
          </ac:spMkLst>
        </pc:spChg>
      </pc:sldChg>
      <pc:sldChg chg="del">
        <pc:chgData name="Naoki Abe" userId="46085b3f-116b-434f-9e0e-5a05c13123b8" providerId="ADAL" clId="{36A73BC3-4C93-45A7-9367-CD7CC213405B}" dt="2024-08-28T01:10:52.182" v="9" actId="47"/>
        <pc:sldMkLst>
          <pc:docMk/>
          <pc:sldMk cId="491122017" sldId="2076139051"/>
        </pc:sldMkLst>
      </pc:sldChg>
      <pc:sldChg chg="del">
        <pc:chgData name="Naoki Abe" userId="46085b3f-116b-434f-9e0e-5a05c13123b8" providerId="ADAL" clId="{36A73BC3-4C93-45A7-9367-CD7CC213405B}" dt="2024-08-28T01:10:52.182" v="9" actId="47"/>
        <pc:sldMkLst>
          <pc:docMk/>
          <pc:sldMk cId="756491051" sldId="2076139059"/>
        </pc:sldMkLst>
      </pc:sldChg>
      <pc:sldChg chg="del">
        <pc:chgData name="Naoki Abe" userId="46085b3f-116b-434f-9e0e-5a05c13123b8" providerId="ADAL" clId="{36A73BC3-4C93-45A7-9367-CD7CC213405B}" dt="2024-08-28T01:10:52.182" v="9" actId="47"/>
        <pc:sldMkLst>
          <pc:docMk/>
          <pc:sldMk cId="3258588897" sldId="2076139060"/>
        </pc:sldMkLst>
      </pc:sldChg>
      <pc:sldChg chg="del">
        <pc:chgData name="Naoki Abe" userId="46085b3f-116b-434f-9e0e-5a05c13123b8" providerId="ADAL" clId="{36A73BC3-4C93-45A7-9367-CD7CC213405B}" dt="2024-08-28T01:10:52.182" v="9" actId="47"/>
        <pc:sldMkLst>
          <pc:docMk/>
          <pc:sldMk cId="425819497" sldId="2076139061"/>
        </pc:sldMkLst>
      </pc:sldChg>
      <pc:sldChg chg="del">
        <pc:chgData name="Naoki Abe" userId="46085b3f-116b-434f-9e0e-5a05c13123b8" providerId="ADAL" clId="{36A73BC3-4C93-45A7-9367-CD7CC213405B}" dt="2024-08-28T01:10:52.182" v="9" actId="47"/>
        <pc:sldMkLst>
          <pc:docMk/>
          <pc:sldMk cId="1103992372" sldId="2076139062"/>
        </pc:sldMkLst>
      </pc:sldChg>
      <pc:sldChg chg="del">
        <pc:chgData name="Naoki Abe" userId="46085b3f-116b-434f-9e0e-5a05c13123b8" providerId="ADAL" clId="{36A73BC3-4C93-45A7-9367-CD7CC213405B}" dt="2024-08-28T01:10:52.182" v="9" actId="47"/>
        <pc:sldMkLst>
          <pc:docMk/>
          <pc:sldMk cId="2807896931" sldId="2076139063"/>
        </pc:sldMkLst>
      </pc:sldChg>
      <pc:sldChg chg="del">
        <pc:chgData name="Naoki Abe" userId="46085b3f-116b-434f-9e0e-5a05c13123b8" providerId="ADAL" clId="{36A73BC3-4C93-45A7-9367-CD7CC213405B}" dt="2024-08-28T01:10:52.182" v="9" actId="47"/>
        <pc:sldMkLst>
          <pc:docMk/>
          <pc:sldMk cId="3170287484" sldId="2076139064"/>
        </pc:sldMkLst>
      </pc:sldChg>
      <pc:sldChg chg="del">
        <pc:chgData name="Naoki Abe" userId="46085b3f-116b-434f-9e0e-5a05c13123b8" providerId="ADAL" clId="{36A73BC3-4C93-45A7-9367-CD7CC213405B}" dt="2024-08-28T01:10:52.182" v="9" actId="47"/>
        <pc:sldMkLst>
          <pc:docMk/>
          <pc:sldMk cId="364055392" sldId="2076139065"/>
        </pc:sldMkLst>
      </pc:sldChg>
      <pc:sldChg chg="del">
        <pc:chgData name="Naoki Abe" userId="46085b3f-116b-434f-9e0e-5a05c13123b8" providerId="ADAL" clId="{36A73BC3-4C93-45A7-9367-CD7CC213405B}" dt="2024-08-28T01:10:52.182" v="9" actId="47"/>
        <pc:sldMkLst>
          <pc:docMk/>
          <pc:sldMk cId="2173509254" sldId="2076139066"/>
        </pc:sldMkLst>
      </pc:sldChg>
      <pc:sldChg chg="del">
        <pc:chgData name="Naoki Abe" userId="46085b3f-116b-434f-9e0e-5a05c13123b8" providerId="ADAL" clId="{36A73BC3-4C93-45A7-9367-CD7CC213405B}" dt="2024-08-28T01:10:52.182" v="9" actId="47"/>
        <pc:sldMkLst>
          <pc:docMk/>
          <pc:sldMk cId="969801573" sldId="2076139067"/>
        </pc:sldMkLst>
      </pc:sldChg>
      <pc:sldChg chg="del">
        <pc:chgData name="Naoki Abe" userId="46085b3f-116b-434f-9e0e-5a05c13123b8" providerId="ADAL" clId="{36A73BC3-4C93-45A7-9367-CD7CC213405B}" dt="2024-08-28T01:10:52.182" v="9" actId="47"/>
        <pc:sldMkLst>
          <pc:docMk/>
          <pc:sldMk cId="2869766899" sldId="2076139068"/>
        </pc:sldMkLst>
      </pc:sldChg>
      <pc:sldChg chg="del">
        <pc:chgData name="Naoki Abe" userId="46085b3f-116b-434f-9e0e-5a05c13123b8" providerId="ADAL" clId="{36A73BC3-4C93-45A7-9367-CD7CC213405B}" dt="2024-08-28T01:10:52.182" v="9" actId="47"/>
        <pc:sldMkLst>
          <pc:docMk/>
          <pc:sldMk cId="1745792816" sldId="2076139069"/>
        </pc:sldMkLst>
      </pc:sldChg>
      <pc:sldChg chg="del">
        <pc:chgData name="Naoki Abe" userId="46085b3f-116b-434f-9e0e-5a05c13123b8" providerId="ADAL" clId="{36A73BC3-4C93-45A7-9367-CD7CC213405B}" dt="2024-08-28T01:10:52.182" v="9" actId="47"/>
        <pc:sldMkLst>
          <pc:docMk/>
          <pc:sldMk cId="3091122218" sldId="2076139070"/>
        </pc:sldMkLst>
      </pc:sldChg>
      <pc:sldChg chg="del">
        <pc:chgData name="Naoki Abe" userId="46085b3f-116b-434f-9e0e-5a05c13123b8" providerId="ADAL" clId="{36A73BC3-4C93-45A7-9367-CD7CC213405B}" dt="2024-08-28T01:10:52.182" v="9" actId="47"/>
        <pc:sldMkLst>
          <pc:docMk/>
          <pc:sldMk cId="1420615087" sldId="2076139071"/>
        </pc:sldMkLst>
      </pc:sldChg>
      <pc:sldChg chg="del">
        <pc:chgData name="Naoki Abe" userId="46085b3f-116b-434f-9e0e-5a05c13123b8" providerId="ADAL" clId="{36A73BC3-4C93-45A7-9367-CD7CC213405B}" dt="2024-08-28T01:10:52.182" v="9" actId="47"/>
        <pc:sldMkLst>
          <pc:docMk/>
          <pc:sldMk cId="3665216371" sldId="2076139072"/>
        </pc:sldMkLst>
      </pc:sldChg>
      <pc:sldChg chg="del">
        <pc:chgData name="Naoki Abe" userId="46085b3f-116b-434f-9e0e-5a05c13123b8" providerId="ADAL" clId="{36A73BC3-4C93-45A7-9367-CD7CC213405B}" dt="2024-08-28T01:10:52.182" v="9" actId="47"/>
        <pc:sldMkLst>
          <pc:docMk/>
          <pc:sldMk cId="2321490793" sldId="2076139073"/>
        </pc:sldMkLst>
      </pc:sldChg>
      <pc:sldChg chg="del">
        <pc:chgData name="Naoki Abe" userId="46085b3f-116b-434f-9e0e-5a05c13123b8" providerId="ADAL" clId="{36A73BC3-4C93-45A7-9367-CD7CC213405B}" dt="2024-08-28T01:10:52.182" v="9" actId="47"/>
        <pc:sldMkLst>
          <pc:docMk/>
          <pc:sldMk cId="712476232" sldId="2076139074"/>
        </pc:sldMkLst>
      </pc:sldChg>
      <pc:sldChg chg="del">
        <pc:chgData name="Naoki Abe" userId="46085b3f-116b-434f-9e0e-5a05c13123b8" providerId="ADAL" clId="{36A73BC3-4C93-45A7-9367-CD7CC213405B}" dt="2024-08-28T01:10:52.182" v="9" actId="47"/>
        <pc:sldMkLst>
          <pc:docMk/>
          <pc:sldMk cId="2572381940" sldId="2076139075"/>
        </pc:sldMkLst>
      </pc:sldChg>
      <pc:sldChg chg="del">
        <pc:chgData name="Naoki Abe" userId="46085b3f-116b-434f-9e0e-5a05c13123b8" providerId="ADAL" clId="{36A73BC3-4C93-45A7-9367-CD7CC213405B}" dt="2024-08-28T01:10:52.182" v="9" actId="47"/>
        <pc:sldMkLst>
          <pc:docMk/>
          <pc:sldMk cId="3565083389" sldId="2076139088"/>
        </pc:sldMkLst>
      </pc:sldChg>
      <pc:sldChg chg="del">
        <pc:chgData name="Naoki Abe" userId="46085b3f-116b-434f-9e0e-5a05c13123b8" providerId="ADAL" clId="{36A73BC3-4C93-45A7-9367-CD7CC213405B}" dt="2024-08-28T01:10:52.182" v="9" actId="47"/>
        <pc:sldMkLst>
          <pc:docMk/>
          <pc:sldMk cId="4216998341" sldId="2076139089"/>
        </pc:sldMkLst>
      </pc:sldChg>
      <pc:sldChg chg="del">
        <pc:chgData name="Naoki Abe" userId="46085b3f-116b-434f-9e0e-5a05c13123b8" providerId="ADAL" clId="{36A73BC3-4C93-45A7-9367-CD7CC213405B}" dt="2024-08-28T01:10:52.182" v="9" actId="47"/>
        <pc:sldMkLst>
          <pc:docMk/>
          <pc:sldMk cId="3851057888" sldId="2076139090"/>
        </pc:sldMkLst>
      </pc:sldChg>
      <pc:sldChg chg="del">
        <pc:chgData name="Naoki Abe" userId="46085b3f-116b-434f-9e0e-5a05c13123b8" providerId="ADAL" clId="{36A73BC3-4C93-45A7-9367-CD7CC213405B}" dt="2024-08-28T01:10:52.182" v="9" actId="47"/>
        <pc:sldMkLst>
          <pc:docMk/>
          <pc:sldMk cId="1917358769" sldId="2076139091"/>
        </pc:sldMkLst>
      </pc:sldChg>
      <pc:sldChg chg="del">
        <pc:chgData name="Naoki Abe" userId="46085b3f-116b-434f-9e0e-5a05c13123b8" providerId="ADAL" clId="{36A73BC3-4C93-45A7-9367-CD7CC213405B}" dt="2024-08-28T01:10:52.182" v="9" actId="47"/>
        <pc:sldMkLst>
          <pc:docMk/>
          <pc:sldMk cId="228031031" sldId="2076139092"/>
        </pc:sldMkLst>
      </pc:sldChg>
      <pc:sldChg chg="del">
        <pc:chgData name="Naoki Abe" userId="46085b3f-116b-434f-9e0e-5a05c13123b8" providerId="ADAL" clId="{36A73BC3-4C93-45A7-9367-CD7CC213405B}" dt="2024-08-28T01:10:52.182" v="9" actId="47"/>
        <pc:sldMkLst>
          <pc:docMk/>
          <pc:sldMk cId="1639940644" sldId="2076139093"/>
        </pc:sldMkLst>
      </pc:sldChg>
      <pc:sldChg chg="del">
        <pc:chgData name="Naoki Abe" userId="46085b3f-116b-434f-9e0e-5a05c13123b8" providerId="ADAL" clId="{36A73BC3-4C93-45A7-9367-CD7CC213405B}" dt="2024-08-28T01:10:52.182" v="9" actId="47"/>
        <pc:sldMkLst>
          <pc:docMk/>
          <pc:sldMk cId="3687049880" sldId="2076139094"/>
        </pc:sldMkLst>
      </pc:sldChg>
      <pc:sldChg chg="del">
        <pc:chgData name="Naoki Abe" userId="46085b3f-116b-434f-9e0e-5a05c13123b8" providerId="ADAL" clId="{36A73BC3-4C93-45A7-9367-CD7CC213405B}" dt="2024-08-28T01:10:52.182" v="9" actId="47"/>
        <pc:sldMkLst>
          <pc:docMk/>
          <pc:sldMk cId="4086886682" sldId="2076139095"/>
        </pc:sldMkLst>
      </pc:sldChg>
      <pc:sldChg chg="del">
        <pc:chgData name="Naoki Abe" userId="46085b3f-116b-434f-9e0e-5a05c13123b8" providerId="ADAL" clId="{36A73BC3-4C93-45A7-9367-CD7CC213405B}" dt="2024-08-28T01:10:52.182" v="9" actId="47"/>
        <pc:sldMkLst>
          <pc:docMk/>
          <pc:sldMk cId="64601607" sldId="2076139096"/>
        </pc:sldMkLst>
      </pc:sldChg>
      <pc:sldChg chg="del">
        <pc:chgData name="Naoki Abe" userId="46085b3f-116b-434f-9e0e-5a05c13123b8" providerId="ADAL" clId="{36A73BC3-4C93-45A7-9367-CD7CC213405B}" dt="2024-08-28T01:10:52.182" v="9" actId="47"/>
        <pc:sldMkLst>
          <pc:docMk/>
          <pc:sldMk cId="84297081" sldId="2076139097"/>
        </pc:sldMkLst>
      </pc:sldChg>
      <pc:sldChg chg="del">
        <pc:chgData name="Naoki Abe" userId="46085b3f-116b-434f-9e0e-5a05c13123b8" providerId="ADAL" clId="{36A73BC3-4C93-45A7-9367-CD7CC213405B}" dt="2024-08-28T01:10:52.182" v="9" actId="47"/>
        <pc:sldMkLst>
          <pc:docMk/>
          <pc:sldMk cId="4262566340" sldId="2076139098"/>
        </pc:sldMkLst>
      </pc:sldChg>
      <pc:sldChg chg="del">
        <pc:chgData name="Naoki Abe" userId="46085b3f-116b-434f-9e0e-5a05c13123b8" providerId="ADAL" clId="{36A73BC3-4C93-45A7-9367-CD7CC213405B}" dt="2024-08-28T01:10:52.182" v="9" actId="47"/>
        <pc:sldMkLst>
          <pc:docMk/>
          <pc:sldMk cId="3380153067" sldId="2076139104"/>
        </pc:sldMkLst>
      </pc:sldChg>
      <pc:sldChg chg="del">
        <pc:chgData name="Naoki Abe" userId="46085b3f-116b-434f-9e0e-5a05c13123b8" providerId="ADAL" clId="{36A73BC3-4C93-45A7-9367-CD7CC213405B}" dt="2024-08-28T01:10:52.182" v="9" actId="47"/>
        <pc:sldMkLst>
          <pc:docMk/>
          <pc:sldMk cId="2025754711" sldId="2076139105"/>
        </pc:sldMkLst>
      </pc:sldChg>
      <pc:sldChg chg="del">
        <pc:chgData name="Naoki Abe" userId="46085b3f-116b-434f-9e0e-5a05c13123b8" providerId="ADAL" clId="{36A73BC3-4C93-45A7-9367-CD7CC213405B}" dt="2024-08-28T01:10:52.182" v="9" actId="47"/>
        <pc:sldMkLst>
          <pc:docMk/>
          <pc:sldMk cId="208793803" sldId="2076139107"/>
        </pc:sldMkLst>
      </pc:sldChg>
      <pc:sldChg chg="del">
        <pc:chgData name="Naoki Abe" userId="46085b3f-116b-434f-9e0e-5a05c13123b8" providerId="ADAL" clId="{36A73BC3-4C93-45A7-9367-CD7CC213405B}" dt="2024-08-28T01:10:52.182" v="9" actId="47"/>
        <pc:sldMkLst>
          <pc:docMk/>
          <pc:sldMk cId="437956876" sldId="2076139177"/>
        </pc:sldMkLst>
      </pc:sldChg>
      <pc:sldChg chg="modSp add mod setBg">
        <pc:chgData name="Naoki Abe" userId="46085b3f-116b-434f-9e0e-5a05c13123b8" providerId="ADAL" clId="{36A73BC3-4C93-45A7-9367-CD7CC213405B}" dt="2024-08-28T08:08:25.649" v="37" actId="20577"/>
        <pc:sldMkLst>
          <pc:docMk/>
          <pc:sldMk cId="2365064391" sldId="2076139179"/>
        </pc:sldMkLst>
        <pc:graphicFrameChg chg="mod modGraphic">
          <ac:chgData name="Naoki Abe" userId="46085b3f-116b-434f-9e0e-5a05c13123b8" providerId="ADAL" clId="{36A73BC3-4C93-45A7-9367-CD7CC213405B}" dt="2024-08-28T08:08:25.649" v="37" actId="20577"/>
          <ac:graphicFrameMkLst>
            <pc:docMk/>
            <pc:sldMk cId="2365064391" sldId="2076139179"/>
            <ac:graphicFrameMk id="3" creationId="{BE989203-8D1A-49BE-B2CC-E69A4A0BDC11}"/>
          </ac:graphicFrameMkLst>
        </pc:graphicFrameChg>
      </pc:sldChg>
      <pc:sldChg chg="modSp add mod">
        <pc:chgData name="Naoki Abe" userId="46085b3f-116b-434f-9e0e-5a05c13123b8" providerId="ADAL" clId="{36A73BC3-4C93-45A7-9367-CD7CC213405B}" dt="2024-08-28T08:06:39.159" v="19" actId="27636"/>
        <pc:sldMkLst>
          <pc:docMk/>
          <pc:sldMk cId="3269251578" sldId="2076139196"/>
        </pc:sldMkLst>
        <pc:spChg chg="mod">
          <ac:chgData name="Naoki Abe" userId="46085b3f-116b-434f-9e0e-5a05c13123b8" providerId="ADAL" clId="{36A73BC3-4C93-45A7-9367-CD7CC213405B}" dt="2024-08-28T08:06:39.159" v="19" actId="27636"/>
          <ac:spMkLst>
            <pc:docMk/>
            <pc:sldMk cId="3269251578" sldId="2076139196"/>
            <ac:spMk id="5" creationId="{00000000-0000-0000-0000-000000000000}"/>
          </ac:spMkLst>
        </pc:spChg>
      </pc:sldChg>
      <pc:sldChg chg="del">
        <pc:chgData name="Naoki Abe" userId="46085b3f-116b-434f-9e0e-5a05c13123b8" providerId="ADAL" clId="{36A73BC3-4C93-45A7-9367-CD7CC213405B}" dt="2024-08-28T01:10:52.182" v="9" actId="47"/>
        <pc:sldMkLst>
          <pc:docMk/>
          <pc:sldMk cId="270460370" sldId="2147470310"/>
        </pc:sldMkLst>
      </pc:sldChg>
      <pc:sldChg chg="del">
        <pc:chgData name="Naoki Abe" userId="46085b3f-116b-434f-9e0e-5a05c13123b8" providerId="ADAL" clId="{36A73BC3-4C93-45A7-9367-CD7CC213405B}" dt="2024-08-28T01:10:52.182" v="9" actId="47"/>
        <pc:sldMkLst>
          <pc:docMk/>
          <pc:sldMk cId="163198721" sldId="2147470311"/>
        </pc:sldMkLst>
      </pc:sldChg>
      <pc:sldChg chg="del">
        <pc:chgData name="Naoki Abe" userId="46085b3f-116b-434f-9e0e-5a05c13123b8" providerId="ADAL" clId="{36A73BC3-4C93-45A7-9367-CD7CC213405B}" dt="2024-08-28T01:10:52.182" v="9" actId="47"/>
        <pc:sldMkLst>
          <pc:docMk/>
          <pc:sldMk cId="1165142736" sldId="2147470312"/>
        </pc:sldMkLst>
      </pc:sldChg>
      <pc:sldChg chg="del">
        <pc:chgData name="Naoki Abe" userId="46085b3f-116b-434f-9e0e-5a05c13123b8" providerId="ADAL" clId="{36A73BC3-4C93-45A7-9367-CD7CC213405B}" dt="2024-08-28T01:10:52.182" v="9" actId="47"/>
        <pc:sldMkLst>
          <pc:docMk/>
          <pc:sldMk cId="1093841230" sldId="2147470313"/>
        </pc:sldMkLst>
      </pc:sldChg>
      <pc:sldMasterChg chg="delSldLayout">
        <pc:chgData name="Naoki Abe" userId="46085b3f-116b-434f-9e0e-5a05c13123b8" providerId="ADAL" clId="{36A73BC3-4C93-45A7-9367-CD7CC213405B}" dt="2024-08-28T01:10:52.182" v="9" actId="47"/>
        <pc:sldMasterMkLst>
          <pc:docMk/>
          <pc:sldMasterMk cId="2364667495" sldId="2147483803"/>
        </pc:sldMasterMkLst>
        <pc:sldLayoutChg chg="del">
          <pc:chgData name="Naoki Abe" userId="46085b3f-116b-434f-9e0e-5a05c13123b8" providerId="ADAL" clId="{36A73BC3-4C93-45A7-9367-CD7CC213405B}" dt="2024-08-28T01:10:52.182" v="9" actId="47"/>
          <pc:sldLayoutMkLst>
            <pc:docMk/>
            <pc:sldMasterMk cId="2364667495" sldId="2147483803"/>
            <pc:sldLayoutMk cId="1750223358" sldId="2147483820"/>
          </pc:sldLayoutMkLst>
        </pc:sldLayoutChg>
        <pc:sldLayoutChg chg="del">
          <pc:chgData name="Naoki Abe" userId="46085b3f-116b-434f-9e0e-5a05c13123b8" providerId="ADAL" clId="{36A73BC3-4C93-45A7-9367-CD7CC213405B}" dt="2024-08-28T01:10:52.182" v="9" actId="47"/>
          <pc:sldLayoutMkLst>
            <pc:docMk/>
            <pc:sldMasterMk cId="2364667495" sldId="2147483803"/>
            <pc:sldLayoutMk cId="493839350" sldId="2147483821"/>
          </pc:sldLayoutMkLst>
        </pc:sldLayoutChg>
      </pc:sldMasterChg>
    </pc:docChg>
  </pc:docChgLst>
</pc:chgInfo>
</file>

<file path=ppt/media/image1.png>
</file>

<file path=ppt/media/image10.png>
</file>

<file path=ppt/media/image11.png>
</file>

<file path=ppt/media/image12.png>
</file>

<file path=ppt/media/image13.svg>
</file>

<file path=ppt/media/image14.jpeg>
</file>

<file path=ppt/media/image15.png>
</file>

<file path=ppt/media/image16.png>
</file>

<file path=ppt/media/image17.svg>
</file>

<file path=ppt/media/image2.svg>
</file>

<file path=ppt/media/image3.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8583B1-44A5-49B0-A9AF-D6600EDB63BB}" type="datetimeFigureOut">
              <a:rPr kumimoji="1" lang="ja-JP" altLang="en-US" smtClean="0"/>
              <a:t>2024/8/28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AA413D-DC20-4B55-ACDF-CE3902FBD86D}" type="slidenum">
              <a:rPr kumimoji="1" lang="ja-JP" altLang="en-US" smtClean="0"/>
              <a:t>‹#›</a:t>
            </a:fld>
            <a:endParaRPr kumimoji="1" lang="ja-JP" altLang="en-US"/>
          </a:p>
        </p:txBody>
      </p:sp>
    </p:spTree>
    <p:extLst>
      <p:ext uri="{BB962C8B-B14F-4D97-AF65-F5344CB8AC3E}">
        <p14:creationId xmlns:p14="http://schemas.microsoft.com/office/powerpoint/2010/main" val="371526990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endParaRPr lang="ja-JP" altLang="en-US" dirty="0">
              <a:ea typeface="Yu Gothic UI" panose="020B0500000000000000" pitchFamily="34" charset="-128"/>
            </a:endParaRPr>
          </a:p>
        </p:txBody>
      </p:sp>
      <p:sp>
        <p:nvSpPr>
          <p:cNvPr id="4" name="Header Placeholder 3"/>
          <p:cNvSpPr>
            <a:spLocks noGrp="1"/>
          </p:cNvSpPr>
          <p:nvPr>
            <p:ph type="hdr" sz="quarter"/>
          </p:nvPr>
        </p:nvSpPr>
        <p:spPr/>
        <p:txBody>
          <a:bodyPr/>
          <a:lstStyle/>
          <a:p>
            <a:endParaRPr lang="ja-JP" altLang="en-US" dirty="0">
              <a:ea typeface="Yu Gothic UI" panose="020B0500000000000000" pitchFamily="34" charset="-128"/>
            </a:endParaRPr>
          </a:p>
        </p:txBody>
      </p:sp>
      <p:sp>
        <p:nvSpPr>
          <p:cNvPr id="5" name="Footer Placeholder 4"/>
          <p:cNvSpPr>
            <a:spLocks noGrp="1"/>
          </p:cNvSpPr>
          <p:nvPr>
            <p:ph type="ftr" sz="quarter" idx="4"/>
          </p:nvPr>
        </p:nvSpPr>
        <p:spPr/>
        <p:txBody>
          <a:bodyPr/>
          <a:lstStyle/>
          <a:p>
            <a:pPr defTabSz="914099" eaLnBrk="0" hangingPunct="0"/>
            <a:r>
              <a:rPr lang="en-US" altLang="ja-JP" sz="400" dirty="0">
                <a:gradFill>
                  <a:gsLst>
                    <a:gs pos="0">
                      <a:prstClr val="black"/>
                    </a:gs>
                    <a:gs pos="100000">
                      <a:prstClr val="black"/>
                    </a:gs>
                  </a:gsLst>
                  <a:lin ang="5400000" scaled="0"/>
                </a:gradFill>
                <a:latin typeface="Segoe UI" pitchFamily="34" charset="0"/>
                <a:ea typeface="Yu Gothic UI" panose="020B0500000000000000" pitchFamily="34" charset="-128"/>
                <a:cs typeface="Segoe UI" pitchFamily="34" charset="0"/>
              </a:rPr>
              <a:t>© Microsoft Corporation</a:t>
            </a:r>
          </a:p>
        </p:txBody>
      </p:sp>
      <p:sp>
        <p:nvSpPr>
          <p:cNvPr id="6" name="Slide Number Placeholder 5"/>
          <p:cNvSpPr>
            <a:spLocks noGrp="1"/>
          </p:cNvSpPr>
          <p:nvPr>
            <p:ph type="sldNum" sz="quarter" idx="5"/>
          </p:nvPr>
        </p:nvSpPr>
        <p:spPr/>
        <p:txBody>
          <a:bodyPr/>
          <a:lstStyle/>
          <a:p>
            <a:fld id="{B4008EB6-D09E-4580-8CD6-DDB14511944F}" type="slidenum">
              <a:rPr lang="en-US" altLang="ja-JP" smtClean="0">
                <a:ea typeface="Yu Gothic UI" panose="020B0500000000000000" pitchFamily="34" charset="-128"/>
              </a:rPr>
              <a:pPr/>
              <a:t>2</a:t>
            </a:fld>
            <a:endParaRPr lang="ja-JP" altLang="en-US" dirty="0">
              <a:ea typeface="Yu Gothic UI" panose="020B0500000000000000" pitchFamily="34" charset="-128"/>
            </a:endParaRPr>
          </a:p>
        </p:txBody>
      </p:sp>
    </p:spTree>
    <p:extLst>
      <p:ext uri="{BB962C8B-B14F-4D97-AF65-F5344CB8AC3E}">
        <p14:creationId xmlns:p14="http://schemas.microsoft.com/office/powerpoint/2010/main" val="22098689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ja-JP" altLang="en-US" dirty="0">
              <a:ea typeface="Yu Gothic UI" panose="020B0500000000000000" pitchFamily="34" charset="-128"/>
            </a:endParaRPr>
          </a:p>
        </p:txBody>
      </p:sp>
      <p:sp>
        <p:nvSpPr>
          <p:cNvPr id="4" name="Header Placeholder 3"/>
          <p:cNvSpPr>
            <a:spLocks noGrp="1"/>
          </p:cNvSpPr>
          <p:nvPr>
            <p:ph type="hdr" sz="quarter"/>
          </p:nvPr>
        </p:nvSpPr>
        <p:spPr/>
        <p:txBody>
          <a:bodyPr/>
          <a:lstStyle/>
          <a:p>
            <a:endParaRPr lang="ja-JP" altLang="en-US" dirty="0">
              <a:ea typeface="Yu Gothic UI" panose="020B0500000000000000" pitchFamily="34" charset="-128"/>
            </a:endParaRPr>
          </a:p>
        </p:txBody>
      </p:sp>
      <p:sp>
        <p:nvSpPr>
          <p:cNvPr id="5" name="Footer Placeholder 4"/>
          <p:cNvSpPr>
            <a:spLocks noGrp="1"/>
          </p:cNvSpPr>
          <p:nvPr>
            <p:ph type="ftr" sz="quarter" idx="4"/>
          </p:nvPr>
        </p:nvSpPr>
        <p:spPr/>
        <p:txBody>
          <a:bodyPr/>
          <a:lstStyle/>
          <a:p>
            <a:pPr defTabSz="914099" eaLnBrk="0" hangingPunct="0"/>
            <a:r>
              <a:rPr lang="en-US" altLang="ja-JP" sz="400">
                <a:gradFill>
                  <a:gsLst>
                    <a:gs pos="0">
                      <a:prstClr val="black"/>
                    </a:gs>
                    <a:gs pos="100000">
                      <a:prstClr val="black"/>
                    </a:gs>
                  </a:gsLst>
                  <a:lin ang="5400000" scaled="0"/>
                </a:gradFill>
                <a:latin typeface="Yu Gothic UI" panose="020B0500000000000000" pitchFamily="34" charset="-128"/>
                <a:ea typeface="Yu Gothic UI" panose="020B0500000000000000" pitchFamily="34" charset="-128"/>
                <a:cs typeface="Segoe UI" pitchFamily="34" charset="0"/>
              </a:rPr>
              <a:t>© Microsoft Corporation</a:t>
            </a:r>
            <a:endParaRPr lang="ja-JP" altLang="en-US" sz="400" dirty="0">
              <a:gradFill>
                <a:gsLst>
                  <a:gs pos="0">
                    <a:prstClr val="black"/>
                  </a:gs>
                  <a:gs pos="100000">
                    <a:prstClr val="black"/>
                  </a:gs>
                </a:gsLst>
                <a:lin ang="5400000" scaled="0"/>
              </a:gradFill>
              <a:latin typeface="Yu Gothic UI" panose="020B0500000000000000" pitchFamily="34" charset="-128"/>
              <a:ea typeface="Yu Gothic UI" panose="020B0500000000000000" pitchFamily="34" charset="-128"/>
              <a:cs typeface="Segoe UI" pitchFamily="34" charset="0"/>
            </a:endParaRPr>
          </a:p>
        </p:txBody>
      </p:sp>
      <p:sp>
        <p:nvSpPr>
          <p:cNvPr id="6" name="Slide Number Placeholder 5"/>
          <p:cNvSpPr>
            <a:spLocks noGrp="1"/>
          </p:cNvSpPr>
          <p:nvPr>
            <p:ph type="sldNum" sz="quarter" idx="5"/>
          </p:nvPr>
        </p:nvSpPr>
        <p:spPr/>
        <p:txBody>
          <a:bodyPr/>
          <a:lstStyle/>
          <a:p>
            <a:fld id="{B4008EB6-D09E-4580-8CD6-DDB14511944F}" type="slidenum">
              <a:rPr lang="en-US" altLang="ja-JP" smtClean="0">
                <a:ea typeface="Yu Gothic UI" panose="020B0500000000000000" pitchFamily="34" charset="-128"/>
              </a:rPr>
              <a:pPr/>
              <a:t>12</a:t>
            </a:fld>
            <a:endParaRPr lang="ja-JP" altLang="en-US" dirty="0">
              <a:ea typeface="Yu Gothic UI" panose="020B0500000000000000" pitchFamily="34" charset="-128"/>
            </a:endParaRPr>
          </a:p>
        </p:txBody>
      </p:sp>
    </p:spTree>
    <p:extLst>
      <p:ext uri="{BB962C8B-B14F-4D97-AF65-F5344CB8AC3E}">
        <p14:creationId xmlns:p14="http://schemas.microsoft.com/office/powerpoint/2010/main" val="39041455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ja-JP" dirty="0"/>
          </a:p>
        </p:txBody>
      </p:sp>
      <p:sp>
        <p:nvSpPr>
          <p:cNvPr id="4" name="Header Placeholder 3"/>
          <p:cNvSpPr>
            <a:spLocks noGrp="1"/>
          </p:cNvSpPr>
          <p:nvPr>
            <p:ph type="hdr" sz="quarter" idx="10"/>
          </p:nvPr>
        </p:nvSpPr>
        <p:spPr/>
        <p:txBody>
          <a:bodyPr/>
          <a:lstStyle/>
          <a:p>
            <a:r>
              <a:rPr lang="en-US"/>
              <a:t>TechReady 23</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Meiryo UI" panose="020B0604030504040204" pitchFamily="50" charset="-128"/>
                <a:ea typeface="Meiryo UI" panose="020B0604030504040204" pitchFamily="50" charset="-128"/>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8/28/2024 10:08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a:p>
        </p:txBody>
      </p:sp>
    </p:spTree>
    <p:extLst>
      <p:ext uri="{BB962C8B-B14F-4D97-AF65-F5344CB8AC3E}">
        <p14:creationId xmlns:p14="http://schemas.microsoft.com/office/powerpoint/2010/main" val="21708109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ja-JP" dirty="0"/>
          </a:p>
        </p:txBody>
      </p:sp>
      <p:sp>
        <p:nvSpPr>
          <p:cNvPr id="4" name="Header Placeholder 3"/>
          <p:cNvSpPr>
            <a:spLocks noGrp="1"/>
          </p:cNvSpPr>
          <p:nvPr>
            <p:ph type="hdr" sz="quarter" idx="10"/>
          </p:nvPr>
        </p:nvSpPr>
        <p:spPr/>
        <p:txBody>
          <a:bodyPr/>
          <a:lstStyle/>
          <a:p>
            <a:r>
              <a:rPr lang="en-US"/>
              <a:t>TechReady 23</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Meiryo UI" panose="020B0604030504040204" pitchFamily="50" charset="-128"/>
                <a:ea typeface="Meiryo UI" panose="020B0604030504040204" pitchFamily="50" charset="-128"/>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8/28/2024 10:08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170810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 name="Date Placeholder 4"/>
          <p:cNvSpPr>
            <a:spLocks noGrp="1"/>
          </p:cNvSpPr>
          <p:nvPr>
            <p:ph type="dt" idx="10"/>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F22B3E36-5CE0-4CB7-82DE-38A88C71BFA8}"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8/28/2024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b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8" name="Header Placeholder 7"/>
          <p:cNvSpPr>
            <a:spLocks noGrp="1"/>
          </p:cNvSpPr>
          <p:nvPr>
            <p:ph type="hdr" sz="quarter" idx="13"/>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 Ready 15</a:t>
            </a:r>
          </a:p>
        </p:txBody>
      </p:sp>
    </p:spTree>
    <p:extLst>
      <p:ext uri="{BB962C8B-B14F-4D97-AF65-F5344CB8AC3E}">
        <p14:creationId xmlns:p14="http://schemas.microsoft.com/office/powerpoint/2010/main" val="40166689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p:txBody>
      </p:sp>
      <p:sp>
        <p:nvSpPr>
          <p:cNvPr id="4" name="Header Placeholder 3"/>
          <p:cNvSpPr>
            <a:spLocks noGrp="1"/>
          </p:cNvSpPr>
          <p:nvPr>
            <p:ph type="hdr" sz="quarter" idx="10"/>
          </p:nvPr>
        </p:nvSpPr>
        <p:spPr/>
        <p:txBody>
          <a:bodyPr/>
          <a:lstStyle/>
          <a:p>
            <a:r>
              <a:rPr lang="en-US"/>
              <a:t>TechReady 23</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Meiryo UI" panose="020B0604030504040204" pitchFamily="50" charset="-128"/>
                <a:ea typeface="Meiryo UI" panose="020B0604030504040204" pitchFamily="50" charset="-128"/>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8/28/2024 5:05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a:p>
        </p:txBody>
      </p:sp>
    </p:spTree>
    <p:extLst>
      <p:ext uri="{BB962C8B-B14F-4D97-AF65-F5344CB8AC3E}">
        <p14:creationId xmlns:p14="http://schemas.microsoft.com/office/powerpoint/2010/main" val="21708109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 name="Date Placeholder 4"/>
          <p:cNvSpPr>
            <a:spLocks noGrp="1"/>
          </p:cNvSpPr>
          <p:nvPr>
            <p:ph type="dt" idx="10"/>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F22B3E36-5CE0-4CB7-82DE-38A88C71BFA8}"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8/28/2024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2012 Microsoft Corporation. All rights reserved. Microsoft, Windows, Windows Vista and other product names are or may be registered trademarks and/or trademarks in the U.S. and/or other countries.</a:t>
            </a:r>
          </a:p>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b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8" name="Header Placeholder 7"/>
          <p:cNvSpPr>
            <a:spLocks noGrp="1"/>
          </p:cNvSpPr>
          <p:nvPr>
            <p:ph type="hdr" sz="quarter" idx="13"/>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 Ready 15</a:t>
            </a:r>
          </a:p>
        </p:txBody>
      </p:sp>
    </p:spTree>
    <p:extLst>
      <p:ext uri="{BB962C8B-B14F-4D97-AF65-F5344CB8AC3E}">
        <p14:creationId xmlns:p14="http://schemas.microsoft.com/office/powerpoint/2010/main" val="31369094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ja-JP" dirty="0"/>
          </a:p>
        </p:txBody>
      </p:sp>
      <p:sp>
        <p:nvSpPr>
          <p:cNvPr id="4" name="Header Placeholder 3"/>
          <p:cNvSpPr>
            <a:spLocks noGrp="1"/>
          </p:cNvSpPr>
          <p:nvPr>
            <p:ph type="hdr" sz="quarter" idx="10"/>
          </p:nvPr>
        </p:nvSpPr>
        <p:spPr/>
        <p:txBody>
          <a:bodyPr/>
          <a:lstStyle/>
          <a:p>
            <a:r>
              <a:rPr lang="en-US"/>
              <a:t>TechReady 23</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Meiryo UI" panose="020B0604030504040204" pitchFamily="50" charset="-128"/>
                <a:ea typeface="Meiryo UI" panose="020B0604030504040204" pitchFamily="50" charset="-128"/>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8/28/2024 5:06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a:p>
        </p:txBody>
      </p:sp>
    </p:spTree>
    <p:extLst>
      <p:ext uri="{BB962C8B-B14F-4D97-AF65-F5344CB8AC3E}">
        <p14:creationId xmlns:p14="http://schemas.microsoft.com/office/powerpoint/2010/main" val="21708109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ja-JP" dirty="0"/>
          </a:p>
        </p:txBody>
      </p:sp>
      <p:sp>
        <p:nvSpPr>
          <p:cNvPr id="4" name="Header Placeholder 3"/>
          <p:cNvSpPr>
            <a:spLocks noGrp="1"/>
          </p:cNvSpPr>
          <p:nvPr>
            <p:ph type="hdr" sz="quarter" idx="10"/>
          </p:nvPr>
        </p:nvSpPr>
        <p:spPr/>
        <p:txBody>
          <a:bodyPr/>
          <a:lstStyle/>
          <a:p>
            <a:r>
              <a:rPr lang="en-US"/>
              <a:t>TechReady 23</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Meiryo UI" panose="020B0604030504040204" pitchFamily="50" charset="-128"/>
                <a:ea typeface="Meiryo UI" panose="020B0604030504040204" pitchFamily="50" charset="-128"/>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8/28/2024 10:08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2170810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ltLang="ja-JP" dirty="0"/>
          </a:p>
        </p:txBody>
      </p:sp>
      <p:sp>
        <p:nvSpPr>
          <p:cNvPr id="4" name="Header Placeholder 3"/>
          <p:cNvSpPr>
            <a:spLocks noGrp="1"/>
          </p:cNvSpPr>
          <p:nvPr>
            <p:ph type="hdr" sz="quarter" idx="10"/>
          </p:nvPr>
        </p:nvSpPr>
        <p:spPr/>
        <p:txBody>
          <a:bodyPr/>
          <a:lstStyle/>
          <a:p>
            <a:r>
              <a:rPr lang="en-US"/>
              <a:t>TechReady 23</a:t>
            </a:r>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Meiryo UI" panose="020B0604030504040204" pitchFamily="50" charset="-128"/>
                <a:ea typeface="Meiryo UI" panose="020B0604030504040204" pitchFamily="50" charset="-128"/>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8EEC551-8CDA-4EB6-89BB-2A86C9F091C8}" type="datetime8">
              <a:rPr lang="en-US" smtClean="0"/>
              <a:t>8/28/2024 10:08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a:p>
        </p:txBody>
      </p:sp>
    </p:spTree>
    <p:extLst>
      <p:ext uri="{BB962C8B-B14F-4D97-AF65-F5344CB8AC3E}">
        <p14:creationId xmlns:p14="http://schemas.microsoft.com/office/powerpoint/2010/main" val="21708109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baseline="0">
                <a:latin typeface="Meiryo UI" panose="020B0604030504040204" pitchFamily="50" charset="-128"/>
                <a:ea typeface="Meiryo UI" panose="020B0604030504040204" pitchFamily="50"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baseline="0">
                <a:latin typeface="Meiryo UI" panose="020B0604030504040204" pitchFamily="50" charset="-128"/>
                <a:ea typeface="Meiryo UI" panose="020B0604030504040204" pitchFamily="50" charset="-12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2A5D4B0C-5CCF-4AA2-A694-FC0EDA25EE37}" type="datetimeFigureOut">
              <a:rPr kumimoji="1" lang="ja-JP" altLang="en-US" smtClean="0"/>
              <a:t>2024/8/28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1827263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A5D4B0C-5CCF-4AA2-A694-FC0EDA25EE37}" type="datetimeFigureOut">
              <a:rPr kumimoji="1" lang="ja-JP" altLang="en-US" smtClean="0"/>
              <a:t>2024/8/28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28266688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A5D4B0C-5CCF-4AA2-A694-FC0EDA25EE37}" type="datetimeFigureOut">
              <a:rPr kumimoji="1" lang="ja-JP" altLang="en-US" smtClean="0"/>
              <a:t>2024/8/28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10091305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Tree>
    <p:extLst>
      <p:ext uri="{BB962C8B-B14F-4D97-AF65-F5344CB8AC3E}">
        <p14:creationId xmlns:p14="http://schemas.microsoft.com/office/powerpoint/2010/main" val="2081239570"/>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69239" y="1189177"/>
            <a:ext cx="11653523" cy="2078198"/>
          </a:xfrm>
        </p:spPr>
        <p:txBody>
          <a:bodyPr>
            <a:spAutoFit/>
          </a:bodyPr>
          <a:lstStyle>
            <a:lvl1pPr>
              <a:defRPr lang="en-US" sz="3600" kern="1200" dirty="0">
                <a:solidFill>
                  <a:schemeClr val="tx1">
                    <a:lumMod val="65000"/>
                    <a:lumOff val="35000"/>
                  </a:schemeClr>
                </a:solidFill>
                <a:latin typeface="Meiryo UI" panose="020B0604030504040204" pitchFamily="50" charset="-128"/>
                <a:ea typeface="Meiryo UI" panose="020B0604030504040204" pitchFamily="50" charset="-128"/>
                <a:cs typeface="+mn-cs"/>
              </a:defRPr>
            </a:lvl1pPr>
            <a:lvl2pPr>
              <a:defRPr>
                <a:solidFill>
                  <a:schemeClr val="tx1">
                    <a:lumMod val="65000"/>
                    <a:lumOff val="35000"/>
                  </a:schemeClr>
                </a:solidFill>
                <a:latin typeface="Meiryo UI" panose="020B0604030504040204" pitchFamily="50" charset="-128"/>
                <a:ea typeface="Meiryo UI" panose="020B0604030504040204" pitchFamily="50" charset="-128"/>
              </a:defRPr>
            </a:lvl2pPr>
            <a:lvl3pPr>
              <a:defRPr>
                <a:solidFill>
                  <a:schemeClr val="tx1">
                    <a:lumMod val="65000"/>
                    <a:lumOff val="35000"/>
                  </a:schemeClr>
                </a:solidFill>
                <a:latin typeface="Meiryo UI" panose="020B0604030504040204" pitchFamily="50" charset="-128"/>
                <a:ea typeface="Meiryo UI" panose="020B0604030504040204" pitchFamily="50" charset="-128"/>
              </a:defRPr>
            </a:lvl3pPr>
            <a:lvl4pPr>
              <a:defRPr>
                <a:solidFill>
                  <a:schemeClr val="tx1">
                    <a:lumMod val="65000"/>
                    <a:lumOff val="35000"/>
                  </a:schemeClr>
                </a:solidFill>
                <a:latin typeface="Meiryo UI" panose="020B0604030504040204" pitchFamily="50" charset="-128"/>
                <a:ea typeface="Meiryo UI" panose="020B0604030504040204" pitchFamily="50" charset="-128"/>
              </a:defRPr>
            </a:lvl4pPr>
            <a:lvl5pPr>
              <a:defRPr>
                <a:solidFill>
                  <a:schemeClr val="tx1">
                    <a:lumMod val="65000"/>
                    <a:lumOff val="35000"/>
                  </a:schemeClr>
                </a:solidFill>
                <a:latin typeface="Meiryo UI" panose="020B0604030504040204" pitchFamily="50" charset="-128"/>
                <a:ea typeface="Meiryo UI" panose="020B0604030504040204" pitchFamily="50" charset="-128"/>
              </a:defRPr>
            </a:lvl5pPr>
          </a:lstStyle>
          <a:p>
            <a:pPr marL="336145" lvl="0" indent="-336145" algn="l" defTabSz="913505" rtl="0" eaLnBrk="1" fontAlgn="base" hangingPunct="1">
              <a:lnSpc>
                <a:spcPct val="90000"/>
              </a:lnSpc>
              <a:spcBef>
                <a:spcPct val="20000"/>
              </a:spcBef>
              <a:spcAft>
                <a:spcPct val="0"/>
              </a:spcAft>
              <a:buSzPct val="90000"/>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latin typeface="Meiryo UI" panose="020B0604030504040204" pitchFamily="50" charset="-128"/>
                <a:ea typeface="Meiryo UI" panose="020B0604030504040204" pitchFamily="50" charset="-128"/>
              </a:defRPr>
            </a:lvl1pPr>
          </a:lstStyle>
          <a:p>
            <a:r>
              <a:rPr lang="en-US" dirty="0"/>
              <a:t>Click to edit Master title style</a:t>
            </a:r>
          </a:p>
        </p:txBody>
      </p:sp>
    </p:spTree>
    <p:extLst>
      <p:ext uri="{BB962C8B-B14F-4D97-AF65-F5344CB8AC3E}">
        <p14:creationId xmlns:p14="http://schemas.microsoft.com/office/powerpoint/2010/main" val="1907829971"/>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slid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990B4C-4B23-479D-ADA8-DD6E0658DF5A}"/>
              </a:ext>
            </a:extLst>
          </p:cNvPr>
          <p:cNvSpPr/>
          <p:nvPr userDrawn="1"/>
        </p:nvSpPr>
        <p:spPr bwMode="auto">
          <a:xfrm>
            <a:off x="1" y="2526646"/>
            <a:ext cx="9697686" cy="1784048"/>
          </a:xfrm>
          <a:prstGeom prst="rect">
            <a:avLst/>
          </a:prstGeom>
          <a:solidFill>
            <a:srgbClr val="243A5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4" name="Title 35"/>
          <p:cNvSpPr>
            <a:spLocks noGrp="1"/>
          </p:cNvSpPr>
          <p:nvPr>
            <p:ph type="title" hasCustomPrompt="1"/>
          </p:nvPr>
        </p:nvSpPr>
        <p:spPr>
          <a:xfrm>
            <a:off x="418644" y="2526646"/>
            <a:ext cx="9189910" cy="1784048"/>
          </a:xfrm>
          <a:prstGeom prst="rect">
            <a:avLst/>
          </a:prstGeom>
          <a:noFill/>
        </p:spPr>
        <p:txBody>
          <a:bodyPr vert="horz" wrap="square" lIns="0" tIns="0" rIns="0" bIns="0" rtlCol="0" anchor="ctr" anchorCtr="0">
            <a:noAutofit/>
          </a:bodyPr>
          <a:lstStyle>
            <a:lvl1pPr>
              <a:defRPr lang="en-US" sz="3600" spc="-49" baseline="0" dirty="0">
                <a:solidFill>
                  <a:schemeClr val="bg1"/>
                </a:solidFill>
              </a:defRPr>
            </a:lvl1pPr>
          </a:lstStyle>
          <a:p>
            <a:pPr marL="0" lvl="0">
              <a:lnSpc>
                <a:spcPts val="5490"/>
              </a:lnSpc>
            </a:pPr>
            <a:r>
              <a:rPr lang="en-US"/>
              <a:t>Section title</a:t>
            </a:r>
          </a:p>
        </p:txBody>
      </p:sp>
      <p:sp>
        <p:nvSpPr>
          <p:cNvPr id="6" name="Rectangle 5">
            <a:extLst>
              <a:ext uri="{FF2B5EF4-FFF2-40B4-BE49-F238E27FC236}">
                <a16:creationId xmlns:a16="http://schemas.microsoft.com/office/drawing/2014/main" id="{E7A7DCD7-2A9A-4303-B73A-A8AA23BAF4B6}"/>
              </a:ext>
            </a:extLst>
          </p:cNvPr>
          <p:cNvSpPr/>
          <p:nvPr userDrawn="1"/>
        </p:nvSpPr>
        <p:spPr bwMode="auto">
          <a:xfrm>
            <a:off x="9697686" y="2526646"/>
            <a:ext cx="2082603" cy="1784048"/>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6">
            <a:extLst>
              <a:ext uri="{FF2B5EF4-FFF2-40B4-BE49-F238E27FC236}">
                <a16:creationId xmlns:a16="http://schemas.microsoft.com/office/drawing/2014/main" id="{C39A4550-468E-4965-BBF3-650AD824060F}"/>
              </a:ext>
            </a:extLst>
          </p:cNvPr>
          <p:cNvSpPr/>
          <p:nvPr userDrawn="1"/>
        </p:nvSpPr>
        <p:spPr bwMode="auto">
          <a:xfrm flipH="1">
            <a:off x="9697686"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79F5CEB5-AAB3-4E98-82B0-2B2EDFAC7F19}"/>
              </a:ext>
            </a:extLst>
          </p:cNvPr>
          <p:cNvSpPr/>
          <p:nvPr userDrawn="1"/>
        </p:nvSpPr>
        <p:spPr bwMode="auto">
          <a:xfrm>
            <a:off x="11569483" y="2481083"/>
            <a:ext cx="203874" cy="1875174"/>
          </a:xfrm>
          <a:custGeom>
            <a:avLst/>
            <a:gdLst>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0 w 329334"/>
              <a:gd name="connsiteY4" fmla="*/ 861580 h 1819564"/>
              <a:gd name="connsiteX5" fmla="*/ 0 w 329334"/>
              <a:gd name="connsiteY5" fmla="*/ 0 h 1819564"/>
              <a:gd name="connsiteX0" fmla="*/ 0 w 329334"/>
              <a:gd name="connsiteY0" fmla="*/ 861580 h 1819564"/>
              <a:gd name="connsiteX1" fmla="*/ 0 w 329334"/>
              <a:gd name="connsiteY1" fmla="*/ 0 h 1819564"/>
              <a:gd name="connsiteX2" fmla="*/ 329334 w 329334"/>
              <a:gd name="connsiteY2" fmla="*/ 0 h 1819564"/>
              <a:gd name="connsiteX3" fmla="*/ 329334 w 329334"/>
              <a:gd name="connsiteY3" fmla="*/ 1819564 h 1819564"/>
              <a:gd name="connsiteX4" fmla="*/ 0 w 329334"/>
              <a:gd name="connsiteY4" fmla="*/ 1819564 h 1819564"/>
              <a:gd name="connsiteX5" fmla="*/ 91440 w 329334"/>
              <a:gd name="connsiteY5"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 name="connsiteX4" fmla="*/ 91440 w 329334"/>
              <a:gd name="connsiteY4" fmla="*/ 953020 h 1819564"/>
              <a:gd name="connsiteX0" fmla="*/ 0 w 329334"/>
              <a:gd name="connsiteY0" fmla="*/ 0 h 1819564"/>
              <a:gd name="connsiteX1" fmla="*/ 329334 w 329334"/>
              <a:gd name="connsiteY1" fmla="*/ 0 h 1819564"/>
              <a:gd name="connsiteX2" fmla="*/ 329334 w 329334"/>
              <a:gd name="connsiteY2" fmla="*/ 1819564 h 1819564"/>
              <a:gd name="connsiteX3" fmla="*/ 0 w 329334"/>
              <a:gd name="connsiteY3" fmla="*/ 1819564 h 1819564"/>
            </a:gdLst>
            <a:ahLst/>
            <a:cxnLst>
              <a:cxn ang="0">
                <a:pos x="connsiteX0" y="connsiteY0"/>
              </a:cxn>
              <a:cxn ang="0">
                <a:pos x="connsiteX1" y="connsiteY1"/>
              </a:cxn>
              <a:cxn ang="0">
                <a:pos x="connsiteX2" y="connsiteY2"/>
              </a:cxn>
              <a:cxn ang="0">
                <a:pos x="connsiteX3" y="connsiteY3"/>
              </a:cxn>
            </a:cxnLst>
            <a:rect l="l" t="t" r="r" b="b"/>
            <a:pathLst>
              <a:path w="329334" h="1819564">
                <a:moveTo>
                  <a:pt x="0" y="0"/>
                </a:moveTo>
                <a:lnTo>
                  <a:pt x="329334" y="0"/>
                </a:lnTo>
                <a:lnTo>
                  <a:pt x="329334" y="1819564"/>
                </a:lnTo>
                <a:lnTo>
                  <a:pt x="0" y="1819564"/>
                </a:lnTo>
              </a:path>
            </a:pathLst>
          </a:custGeom>
          <a:noFill/>
          <a:ln w="19050" cap="sq">
            <a:solidFill>
              <a:schemeClr val="accent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12" name="Picture Placeholder 11">
            <a:extLst>
              <a:ext uri="{FF2B5EF4-FFF2-40B4-BE49-F238E27FC236}">
                <a16:creationId xmlns:a16="http://schemas.microsoft.com/office/drawing/2014/main" id="{A0F18A81-5AF1-41EB-B335-9EF67062969B}"/>
              </a:ext>
            </a:extLst>
          </p:cNvPr>
          <p:cNvSpPr>
            <a:spLocks noGrp="1"/>
          </p:cNvSpPr>
          <p:nvPr>
            <p:ph type="pic" sz="quarter" idx="10"/>
          </p:nvPr>
        </p:nvSpPr>
        <p:spPr>
          <a:xfrm>
            <a:off x="10098361" y="2777952"/>
            <a:ext cx="1281254" cy="1281436"/>
          </a:xfrm>
          <a:prstGeom prst="rect">
            <a:avLst/>
          </a:prstGeom>
        </p:spPr>
        <p:txBody>
          <a:bodyPr anchor="ctr">
            <a:noAutofit/>
          </a:bodyPr>
          <a:lstStyle>
            <a:lvl1pPr algn="ctr">
              <a:defRPr/>
            </a:lvl1pPr>
          </a:lstStyle>
          <a:p>
            <a:endParaRPr lang="en-US"/>
          </a:p>
        </p:txBody>
      </p:sp>
      <p:sp>
        <p:nvSpPr>
          <p:cNvPr id="5" name="Footer Placeholder 1">
            <a:extLst>
              <a:ext uri="{FF2B5EF4-FFF2-40B4-BE49-F238E27FC236}">
                <a16:creationId xmlns:a16="http://schemas.microsoft.com/office/drawing/2014/main" id="{53F6734B-2BB9-44E4-A8BF-B0683C3D0AFF}"/>
              </a:ext>
            </a:extLst>
          </p:cNvPr>
          <p:cNvSpPr txBox="1">
            <a:spLocks/>
          </p:cNvSpPr>
          <p:nvPr userDrawn="1"/>
        </p:nvSpPr>
        <p:spPr>
          <a:xfrm>
            <a:off x="4038600" y="6598894"/>
            <a:ext cx="4114800" cy="138499"/>
          </a:xfrm>
          <a:prstGeom prst="rect">
            <a:avLst/>
          </a:prstGeom>
        </p:spPr>
        <p:txBody>
          <a:bodyPr vert="horz" lIns="0" tIns="0" rIns="0" bIns="0" rtlCol="0" anchor="ctr">
            <a:spAutoFit/>
          </a:bodyPr>
          <a:lstStyle>
            <a:defPPr>
              <a:defRPr lang="en-US"/>
            </a:defPPr>
            <a:lvl1pPr>
              <a:defRPr sz="900">
                <a:solidFill>
                  <a:srgbClr val="000000"/>
                </a:solidFill>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lvl="0" algn="ctr"/>
            <a:r>
              <a:rPr lang="en-US"/>
              <a:t>© Copyright Microsoft Corporation. All rights reserved.</a:t>
            </a:r>
          </a:p>
        </p:txBody>
      </p:sp>
    </p:spTree>
    <p:extLst>
      <p:ext uri="{BB962C8B-B14F-4D97-AF65-F5344CB8AC3E}">
        <p14:creationId xmlns:p14="http://schemas.microsoft.com/office/powerpoint/2010/main" val="1657163816"/>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2858488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212271" y="136526"/>
            <a:ext cx="11740243" cy="737054"/>
          </a:xfrm>
        </p:spPr>
        <p:txBody>
          <a:bodyPr>
            <a:normAutofit/>
          </a:bodyPr>
          <a:lstStyle>
            <a:lvl1pPr>
              <a:defRPr sz="2400">
                <a:latin typeface="Meiryo UI" panose="020B0604030504040204" pitchFamily="50" charset="-128"/>
                <a:ea typeface="Meiryo UI" panose="020B0604030504040204" pitchFamily="50" charset="-128"/>
              </a:defRPr>
            </a:lvl1pPr>
          </a:lstStyle>
          <a:p>
            <a:r>
              <a:rPr lang="ja-JP" altLang="en-US" dirty="0"/>
              <a:t>マスター タイトルの書式設定</a:t>
            </a:r>
            <a:endParaRPr lang="en-US" dirty="0"/>
          </a:p>
        </p:txBody>
      </p:sp>
      <p:sp>
        <p:nvSpPr>
          <p:cNvPr id="3" name="Content Placeholder 2"/>
          <p:cNvSpPr>
            <a:spLocks noGrp="1"/>
          </p:cNvSpPr>
          <p:nvPr>
            <p:ph idx="1"/>
          </p:nvPr>
        </p:nvSpPr>
        <p:spPr>
          <a:xfrm>
            <a:off x="212271" y="1069521"/>
            <a:ext cx="11740243" cy="5107442"/>
          </a:xfrm>
        </p:spPr>
        <p:txBody>
          <a:bodyPr/>
          <a:lstStyle>
            <a:lvl1pPr>
              <a:defRPr baseline="0">
                <a:latin typeface="Meiryo UI" panose="020B0604030504040204" pitchFamily="50" charset="-128"/>
                <a:ea typeface="Meiryo UI" panose="020B0604030504040204" pitchFamily="50" charset="-128"/>
              </a:defRPr>
            </a:lvl1pPr>
            <a:lvl2pPr>
              <a:defRPr baseline="0">
                <a:latin typeface="Meiryo UI" panose="020B0604030504040204" pitchFamily="50" charset="-128"/>
                <a:ea typeface="Meiryo UI" panose="020B0604030504040204" pitchFamily="50" charset="-128"/>
              </a:defRPr>
            </a:lvl2pPr>
            <a:lvl3pPr>
              <a:defRPr baseline="0">
                <a:latin typeface="Meiryo UI" panose="020B0604030504040204" pitchFamily="50" charset="-128"/>
                <a:ea typeface="Meiryo UI" panose="020B0604030504040204" pitchFamily="50" charset="-128"/>
              </a:defRPr>
            </a:lvl3pPr>
            <a:lvl4pPr>
              <a:defRPr baseline="0">
                <a:latin typeface="Meiryo UI" panose="020B0604030504040204" pitchFamily="50" charset="-128"/>
                <a:ea typeface="Meiryo UI" panose="020B0604030504040204" pitchFamily="50" charset="-128"/>
              </a:defRPr>
            </a:lvl4pPr>
            <a:lvl5pPr>
              <a:defRPr baseline="0">
                <a:latin typeface="Meiryo UI" panose="020B0604030504040204" pitchFamily="50" charset="-128"/>
                <a:ea typeface="Meiryo UI" panose="020B0604030504040204" pitchFamily="50" charset="-128"/>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10"/>
          </p:nvPr>
        </p:nvSpPr>
        <p:spPr/>
        <p:txBody>
          <a:bodyPr/>
          <a:lstStyle/>
          <a:p>
            <a:fld id="{2A5D4B0C-5CCF-4AA2-A694-FC0EDA25EE37}" type="datetimeFigureOut">
              <a:rPr kumimoji="1" lang="ja-JP" altLang="en-US" smtClean="0"/>
              <a:t>2024/8/28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1267705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baseline="0">
                <a:latin typeface="Meiryo UI" panose="020B0604030504040204" pitchFamily="50" charset="-128"/>
                <a:ea typeface="Meiryo UI" panose="020B0604030504040204" pitchFamily="50" charset="-128"/>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baseline="0">
                <a:solidFill>
                  <a:schemeClr val="tx1">
                    <a:tint val="75000"/>
                  </a:schemeClr>
                </a:solidFill>
                <a:latin typeface="Meiryo UI" panose="020B0604030504040204" pitchFamily="50" charset="-128"/>
                <a:ea typeface="Meiryo UI" panose="020B0604030504040204" pitchFamily="50"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A5D4B0C-5CCF-4AA2-A694-FC0EDA25EE37}" type="datetimeFigureOut">
              <a:rPr kumimoji="1" lang="ja-JP" altLang="en-US" smtClean="0"/>
              <a:t>2024/8/28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476436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atin typeface="Meiryo UI" panose="020B0604030504040204" pitchFamily="50" charset="-128"/>
                <a:ea typeface="Meiryo UI" panose="020B0604030504040204" pitchFamily="50" charset="-128"/>
              </a:defRPr>
            </a:lvl1p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A5D4B0C-5CCF-4AA2-A694-FC0EDA25EE37}" type="datetimeFigureOut">
              <a:rPr kumimoji="1" lang="ja-JP" altLang="en-US" smtClean="0"/>
              <a:t>2024/8/28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32013367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baseline="0">
                <a:latin typeface="Meiryo UI" panose="020B0604030504040204" pitchFamily="50" charset="-128"/>
                <a:ea typeface="Meiryo UI" panose="020B0604030504040204" pitchFamily="50" charset="-128"/>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8" y="2505075"/>
            <a:ext cx="5157787" cy="3684588"/>
          </a:xfrm>
        </p:spPr>
        <p:txBody>
          <a:bodyPr/>
          <a:lstStyle>
            <a:lvl1pPr>
              <a:defRPr baseline="0">
                <a:latin typeface="Meiryo UI" panose="020B0604030504040204" pitchFamily="50" charset="-128"/>
                <a:ea typeface="Meiryo UI" panose="020B0604030504040204" pitchFamily="50" charset="-128"/>
              </a:defRPr>
            </a:lvl1pPr>
            <a:lvl2pPr>
              <a:defRPr baseline="0">
                <a:latin typeface="Meiryo UI" panose="020B0604030504040204" pitchFamily="50" charset="-128"/>
                <a:ea typeface="Meiryo UI" panose="020B0604030504040204" pitchFamily="50" charset="-128"/>
              </a:defRPr>
            </a:lvl2pPr>
            <a:lvl3pPr>
              <a:defRPr baseline="0">
                <a:latin typeface="Meiryo UI" panose="020B0604030504040204" pitchFamily="50" charset="-128"/>
                <a:ea typeface="Meiryo UI" panose="020B0604030504040204" pitchFamily="50" charset="-128"/>
              </a:defRPr>
            </a:lvl3pPr>
            <a:lvl4pPr>
              <a:defRPr baseline="0">
                <a:latin typeface="Meiryo UI" panose="020B0604030504040204" pitchFamily="50" charset="-128"/>
                <a:ea typeface="Meiryo UI" panose="020B0604030504040204" pitchFamily="50" charset="-128"/>
              </a:defRPr>
            </a:lvl4pPr>
            <a:lvl5pPr>
              <a:defRPr baseline="0">
                <a:latin typeface="Meiryo UI" panose="020B0604030504040204" pitchFamily="50" charset="-128"/>
                <a:ea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5075"/>
            <a:ext cx="5183188" cy="3684588"/>
          </a:xfrm>
        </p:spPr>
        <p:txBody>
          <a:bodyPr/>
          <a:lstStyle>
            <a:lvl1pPr>
              <a:defRPr baseline="0">
                <a:latin typeface="Meiryo UI" panose="020B0604030504040204" pitchFamily="50" charset="-128"/>
                <a:ea typeface="Meiryo UI" panose="020B0604030504040204" pitchFamily="50" charset="-128"/>
              </a:defRPr>
            </a:lvl1pPr>
            <a:lvl2pPr>
              <a:defRPr baseline="0">
                <a:latin typeface="Meiryo UI" panose="020B0604030504040204" pitchFamily="50" charset="-128"/>
                <a:ea typeface="Meiryo UI" panose="020B0604030504040204" pitchFamily="50" charset="-128"/>
              </a:defRPr>
            </a:lvl2pPr>
            <a:lvl3pPr>
              <a:defRPr baseline="0">
                <a:latin typeface="Meiryo UI" panose="020B0604030504040204" pitchFamily="50" charset="-128"/>
                <a:ea typeface="Meiryo UI" panose="020B0604030504040204" pitchFamily="50" charset="-128"/>
              </a:defRPr>
            </a:lvl3pPr>
            <a:lvl4pPr>
              <a:defRPr baseline="0">
                <a:latin typeface="Meiryo UI" panose="020B0604030504040204" pitchFamily="50" charset="-128"/>
                <a:ea typeface="Meiryo UI" panose="020B0604030504040204" pitchFamily="50" charset="-128"/>
              </a:defRPr>
            </a:lvl4pPr>
            <a:lvl5pPr>
              <a:defRPr baseline="0">
                <a:latin typeface="Meiryo UI" panose="020B0604030504040204" pitchFamily="50" charset="-128"/>
                <a:ea typeface="Meiryo UI" panose="020B0604030504040204" pitchFamily="50" charset="-128"/>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2A5D4B0C-5CCF-4AA2-A694-FC0EDA25EE37}" type="datetimeFigureOut">
              <a:rPr kumimoji="1" lang="ja-JP" altLang="en-US" smtClean="0"/>
              <a:t>2024/8/28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1073511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106135" y="136526"/>
            <a:ext cx="11977007" cy="737054"/>
          </a:xfrm>
        </p:spPr>
        <p:txBody>
          <a:bodyPr>
            <a:normAutofit/>
          </a:bodyPr>
          <a:lstStyle>
            <a:lvl1pPr>
              <a:defRPr sz="2400" baseline="0">
                <a:latin typeface="Meiryo UI" panose="020B0604030504040204" pitchFamily="50" charset="-128"/>
                <a:ea typeface="Meiryo UI" panose="020B0604030504040204" pitchFamily="50" charset="-128"/>
              </a:defRPr>
            </a:lvl1pPr>
          </a:lstStyle>
          <a:p>
            <a:r>
              <a:rPr lang="ja-JP" altLang="en-US" dirty="0"/>
              <a:t>マスター タイトルの書式設定</a:t>
            </a:r>
            <a:endParaRPr lang="en-US" dirty="0"/>
          </a:p>
        </p:txBody>
      </p:sp>
      <p:sp>
        <p:nvSpPr>
          <p:cNvPr id="3" name="Date Placeholder 2"/>
          <p:cNvSpPr>
            <a:spLocks noGrp="1"/>
          </p:cNvSpPr>
          <p:nvPr>
            <p:ph type="dt" sz="half" idx="10"/>
          </p:nvPr>
        </p:nvSpPr>
        <p:spPr/>
        <p:txBody>
          <a:bodyPr/>
          <a:lstStyle/>
          <a:p>
            <a:fld id="{2A5D4B0C-5CCF-4AA2-A694-FC0EDA25EE37}" type="datetimeFigureOut">
              <a:rPr kumimoji="1" lang="ja-JP" altLang="en-US" smtClean="0"/>
              <a:t>2024/8/28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3421620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5D4B0C-5CCF-4AA2-A694-FC0EDA25EE37}" type="datetimeFigureOut">
              <a:rPr kumimoji="1" lang="ja-JP" altLang="en-US" smtClean="0"/>
              <a:t>2024/8/28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1943107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A5D4B0C-5CCF-4AA2-A694-FC0EDA25EE37}" type="datetimeFigureOut">
              <a:rPr kumimoji="1" lang="ja-JP" altLang="en-US" smtClean="0"/>
              <a:t>2024/8/28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2507654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A5D4B0C-5CCF-4AA2-A694-FC0EDA25EE37}" type="datetimeFigureOut">
              <a:rPr kumimoji="1" lang="ja-JP" altLang="en-US" smtClean="0"/>
              <a:t>2024/8/28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187377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2271" y="136526"/>
            <a:ext cx="11781065" cy="737054"/>
          </a:xfrm>
          <a:prstGeom prst="rect">
            <a:avLst/>
          </a:prstGeom>
        </p:spPr>
        <p:txBody>
          <a:bodyPr vert="horz" lIns="91440" tIns="45720" rIns="91440" bIns="45720" rtlCol="0" anchor="ctr">
            <a:normAutofit/>
          </a:bodyPr>
          <a:lstStyle/>
          <a:p>
            <a:r>
              <a:rPr lang="ja-JP" altLang="en-US" dirty="0"/>
              <a:t>マスター タイトルの書式設定</a:t>
            </a:r>
            <a:endParaRPr lang="en-US" dirty="0"/>
          </a:p>
        </p:txBody>
      </p:sp>
      <p:sp>
        <p:nvSpPr>
          <p:cNvPr id="3" name="Text Placeholder 2"/>
          <p:cNvSpPr>
            <a:spLocks noGrp="1"/>
          </p:cNvSpPr>
          <p:nvPr>
            <p:ph type="body" idx="1"/>
          </p:nvPr>
        </p:nvSpPr>
        <p:spPr>
          <a:xfrm>
            <a:off x="212271" y="1069521"/>
            <a:ext cx="11781065" cy="5107442"/>
          </a:xfrm>
          <a:prstGeom prst="rect">
            <a:avLst/>
          </a:prstGeom>
        </p:spPr>
        <p:txBody>
          <a:bodyPr vert="horz" lIns="91440" tIns="45720" rIns="91440" bIns="45720" rtlCol="0">
            <a:normAutofit/>
          </a:body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5D4B0C-5CCF-4AA2-A694-FC0EDA25EE37}" type="datetimeFigureOut">
              <a:rPr kumimoji="1" lang="ja-JP" altLang="en-US" smtClean="0"/>
              <a:t>2024/8/28</a:t>
            </a:fld>
            <a:endParaRPr kumimoji="1" lang="ja-JP"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F17495-744A-4250-A3BD-694C1AD44DE2}" type="slidenum">
              <a:rPr kumimoji="1" lang="ja-JP" altLang="en-US" smtClean="0"/>
              <a:t>‹#›</a:t>
            </a:fld>
            <a:endParaRPr kumimoji="1" lang="ja-JP" altLang="en-US"/>
          </a:p>
        </p:txBody>
      </p:sp>
    </p:spTree>
    <p:extLst>
      <p:ext uri="{BB962C8B-B14F-4D97-AF65-F5344CB8AC3E}">
        <p14:creationId xmlns:p14="http://schemas.microsoft.com/office/powerpoint/2010/main" val="2364667495"/>
      </p:ext>
    </p:extLst>
  </p:cSld>
  <p:clrMap bg1="lt1" tx1="dk1" bg2="lt2" tx2="dk2" accent1="accent1" accent2="accent2" accent3="accent3" accent4="accent4" accent5="accent5" accent6="accent6" hlink="hlink" folHlink="folHlink"/>
  <p:sldLayoutIdLst>
    <p:sldLayoutId id="2147483804" r:id="rId1"/>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 id="2147483815" r:id="rId12"/>
    <p:sldLayoutId id="2147483817" r:id="rId13"/>
    <p:sldLayoutId id="2147483819" r:id="rId14"/>
    <p:sldLayoutId id="2147483820" r:id="rId15"/>
  </p:sldLayoutIdLst>
  <p:txStyles>
    <p:titleStyle>
      <a:lvl1pPr algn="l" defTabSz="914400" rtl="0" eaLnBrk="1" latinLnBrk="0" hangingPunct="1">
        <a:lnSpc>
          <a:spcPct val="90000"/>
        </a:lnSpc>
        <a:spcBef>
          <a:spcPct val="0"/>
        </a:spcBef>
        <a:buNone/>
        <a:defRPr kumimoji="1" sz="2400" kern="1200">
          <a:solidFill>
            <a:schemeClr val="tx1"/>
          </a:solidFill>
          <a:latin typeface="Meiryo UI" panose="020B0604030504040204" pitchFamily="50" charset="-128"/>
          <a:ea typeface="Meiryo UI" panose="020B0604030504040204" pitchFamily="50" charset="-128"/>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eiryo UI" panose="020B0604030504040204" pitchFamily="50" charset="-128"/>
          <a:ea typeface="Meiryo UI" panose="020B0604030504040204" pitchFamily="50" charset="-128"/>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pitchFamily="50" charset="-128"/>
          <a:ea typeface="Meiryo UI" panose="020B0604030504040204" pitchFamily="50" charset="-128"/>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4.xml"/><Relationship Id="rId1" Type="http://schemas.openxmlformats.org/officeDocument/2006/relationships/tags" Target="../tags/tag2.xml"/><Relationship Id="rId5" Type="http://schemas.openxmlformats.org/officeDocument/2006/relationships/image" Target="../media/image17.sv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4.xml"/><Relationship Id="rId1" Type="http://schemas.openxmlformats.org/officeDocument/2006/relationships/tags" Target="../tags/tag1.xml"/><Relationship Id="rId5" Type="http://schemas.openxmlformats.org/officeDocument/2006/relationships/image" Target="../media/image2.sv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12.xml"/><Relationship Id="rId5" Type="http://schemas.openxmlformats.org/officeDocument/2006/relationships/image" Target="../media/image6.emf"/><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emf"/><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jpeg"/><Relationship Id="rId4" Type="http://schemas.openxmlformats.org/officeDocument/2006/relationships/image" Target="../media/image8.emf"/><Relationship Id="rId9"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A0729A-4000-4A1E-959A-92821A0A3FCB}"/>
              </a:ext>
            </a:extLst>
          </p:cNvPr>
          <p:cNvSpPr>
            <a:spLocks noGrp="1"/>
          </p:cNvSpPr>
          <p:nvPr>
            <p:ph type="ctrTitle"/>
          </p:nvPr>
        </p:nvSpPr>
        <p:spPr/>
        <p:txBody>
          <a:bodyPr/>
          <a:lstStyle/>
          <a:p>
            <a:r>
              <a:rPr lang="en-US" altLang="ja-JP" dirty="0"/>
              <a:t>SC</a:t>
            </a:r>
            <a:r>
              <a:rPr kumimoji="1" lang="en-US" altLang="ja-JP" dirty="0"/>
              <a:t>-5008</a:t>
            </a:r>
            <a:endParaRPr kumimoji="1" lang="ja-JP" altLang="en-US" dirty="0"/>
          </a:p>
        </p:txBody>
      </p:sp>
      <p:sp>
        <p:nvSpPr>
          <p:cNvPr id="3" name="字幕 2">
            <a:extLst>
              <a:ext uri="{FF2B5EF4-FFF2-40B4-BE49-F238E27FC236}">
                <a16:creationId xmlns:a16="http://schemas.microsoft.com/office/drawing/2014/main" id="{DE2D01F7-1097-4382-A4FD-B1C3D99AD335}"/>
              </a:ext>
            </a:extLst>
          </p:cNvPr>
          <p:cNvSpPr>
            <a:spLocks noGrp="1"/>
          </p:cNvSpPr>
          <p:nvPr>
            <p:ph type="subTitle" idx="1"/>
          </p:nvPr>
        </p:nvSpPr>
        <p:spPr/>
        <p:txBody>
          <a:bodyPr/>
          <a:lstStyle/>
          <a:p>
            <a:r>
              <a:rPr kumimoji="1" lang="ja-JP" altLang="en-US" dirty="0"/>
              <a:t>補足資料</a:t>
            </a:r>
          </a:p>
        </p:txBody>
      </p:sp>
    </p:spTree>
    <p:extLst>
      <p:ext uri="{BB962C8B-B14F-4D97-AF65-F5344CB8AC3E}">
        <p14:creationId xmlns:p14="http://schemas.microsoft.com/office/powerpoint/2010/main" val="1744691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043C81-B1DF-4DAC-B975-F4FCD9D8CF0C}"/>
              </a:ext>
            </a:extLst>
          </p:cNvPr>
          <p:cNvSpPr>
            <a:spLocks noGrp="1"/>
          </p:cNvSpPr>
          <p:nvPr>
            <p:ph type="title"/>
          </p:nvPr>
        </p:nvSpPr>
        <p:spPr/>
        <p:txBody>
          <a:bodyPr>
            <a:normAutofit/>
          </a:bodyPr>
          <a:lstStyle/>
          <a:p>
            <a:r>
              <a:rPr lang="ja-JP" altLang="en-US" sz="2400" dirty="0">
                <a:latin typeface="Meiryo UI" panose="020B0604030504040204" pitchFamily="50" charset="-128"/>
                <a:ea typeface="Meiryo UI" panose="020B0604030504040204" pitchFamily="50" charset="-128"/>
              </a:rPr>
              <a:t>アクセス レビューの仕組み （概要</a:t>
            </a:r>
            <a:r>
              <a:rPr lang="en-US" altLang="ja-JP" sz="2400" dirty="0">
                <a:latin typeface="Meiryo UI" panose="020B0604030504040204" pitchFamily="50" charset="-128"/>
                <a:ea typeface="Meiryo UI" panose="020B0604030504040204" pitchFamily="50" charset="-128"/>
              </a:rPr>
              <a:t>)</a:t>
            </a:r>
            <a:endParaRPr kumimoji="1" lang="ja-JP" altLang="en-US" dirty="0"/>
          </a:p>
        </p:txBody>
      </p:sp>
      <p:sp>
        <p:nvSpPr>
          <p:cNvPr id="3" name="コンテンツ プレースホルダー 2">
            <a:extLst>
              <a:ext uri="{FF2B5EF4-FFF2-40B4-BE49-F238E27FC236}">
                <a16:creationId xmlns:a16="http://schemas.microsoft.com/office/drawing/2014/main" id="{158EC8F6-CA67-4108-8ADB-2442B08114A7}"/>
              </a:ext>
            </a:extLst>
          </p:cNvPr>
          <p:cNvSpPr>
            <a:spLocks noGrp="1"/>
          </p:cNvSpPr>
          <p:nvPr>
            <p:ph idx="1"/>
          </p:nvPr>
        </p:nvSpPr>
        <p:spPr/>
        <p:txBody>
          <a:bodyPr>
            <a:normAutofit/>
          </a:bodyPr>
          <a:lstStyle/>
          <a:p>
            <a:r>
              <a:rPr kumimoji="1" lang="ja-JP" altLang="en-US" sz="2400" dirty="0">
                <a:solidFill>
                  <a:srgbClr val="0078D4"/>
                </a:solidFill>
                <a:latin typeface="Meiryo UI" panose="020B0604030504040204" pitchFamily="50" charset="-128"/>
                <a:ea typeface="Meiryo UI" panose="020B0604030504040204" pitchFamily="50" charset="-128"/>
              </a:rPr>
              <a:t>アクセス権のはく奪をプロセス化</a:t>
            </a:r>
          </a:p>
          <a:p>
            <a:endParaRPr kumimoji="1" lang="ja-JP" altLang="en-US" sz="2400" dirty="0"/>
          </a:p>
        </p:txBody>
      </p:sp>
      <p:sp>
        <p:nvSpPr>
          <p:cNvPr id="4" name="テキスト プレースホルダー 2">
            <a:extLst>
              <a:ext uri="{FF2B5EF4-FFF2-40B4-BE49-F238E27FC236}">
                <a16:creationId xmlns:a16="http://schemas.microsoft.com/office/drawing/2014/main" id="{E5320587-2E5C-48DE-AC55-BD0AC9126C7F}"/>
              </a:ext>
            </a:extLst>
          </p:cNvPr>
          <p:cNvSpPr txBox="1">
            <a:spLocks/>
          </p:cNvSpPr>
          <p:nvPr/>
        </p:nvSpPr>
        <p:spPr>
          <a:xfrm>
            <a:off x="298807" y="1500281"/>
            <a:ext cx="11594386" cy="896586"/>
          </a:xfrm>
          <a:prstGeom prst="rect">
            <a:avLst/>
          </a:prstGeom>
        </p:spPr>
        <p:txBody>
          <a:bodyPr/>
          <a:lstStyle>
            <a:lvl2pPr marL="572691" marR="0" indent="-236546"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eiryo UI" panose="020B0604030504040204" pitchFamily="50" charset="-128"/>
                <a:ea typeface="+mn-ea"/>
                <a:cs typeface="+mn-cs"/>
              </a:defRPr>
            </a:lvl2pPr>
          </a:lstStyle>
          <a:p>
            <a:endParaRPr kumimoji="1" lang="ja-JP" altLang="en-US" sz="3600" kern="0" dirty="0">
              <a:solidFill>
                <a:sysClr val="windowText" lastClr="000000"/>
              </a:solidFill>
              <a:latin typeface="Meiryo UI" panose="020B0604030504040204" pitchFamily="50" charset="-128"/>
              <a:ea typeface="Meiryo UI" panose="020B0604030504040204" pitchFamily="50" charset="-128"/>
            </a:endParaRPr>
          </a:p>
        </p:txBody>
      </p:sp>
      <p:sp>
        <p:nvSpPr>
          <p:cNvPr id="5" name="Content Placeholder 2">
            <a:extLst>
              <a:ext uri="{FF2B5EF4-FFF2-40B4-BE49-F238E27FC236}">
                <a16:creationId xmlns:a16="http://schemas.microsoft.com/office/drawing/2014/main" id="{D5EB69D9-63AA-43EA-9A2D-28CFCB0A0305}"/>
              </a:ext>
            </a:extLst>
          </p:cNvPr>
          <p:cNvSpPr txBox="1">
            <a:spLocks/>
          </p:cNvSpPr>
          <p:nvPr/>
        </p:nvSpPr>
        <p:spPr>
          <a:xfrm>
            <a:off x="410233" y="2604516"/>
            <a:ext cx="2246002" cy="1508746"/>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defRPr/>
            </a:pPr>
            <a: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1. </a:t>
            </a:r>
            <a:r>
              <a:rPr lang="ja-JP" altLang="en-US"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レビュー対象を指定</a:t>
            </a:r>
            <a:b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br>
            <a: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               </a:t>
            </a:r>
            <a:b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br>
            <a: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	</a:t>
            </a:r>
            <a:r>
              <a:rPr lang="ja-JP" altLang="en-US"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    グループ</a:t>
            </a:r>
            <a:b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br>
            <a: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               </a:t>
            </a:r>
            <a:r>
              <a:rPr lang="ja-JP" altLang="en-US"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アプリ</a:t>
            </a:r>
            <a:b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br>
            <a: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               </a:t>
            </a:r>
            <a:endParaRPr lang="en-US"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endParaRPr>
          </a:p>
        </p:txBody>
      </p:sp>
      <p:grpSp>
        <p:nvGrpSpPr>
          <p:cNvPr id="6" name="Group 30">
            <a:extLst>
              <a:ext uri="{FF2B5EF4-FFF2-40B4-BE49-F238E27FC236}">
                <a16:creationId xmlns:a16="http://schemas.microsoft.com/office/drawing/2014/main" id="{8ED2AD36-A0E5-4875-A29B-64ACBA06ED4A}"/>
              </a:ext>
            </a:extLst>
          </p:cNvPr>
          <p:cNvGrpSpPr/>
          <p:nvPr/>
        </p:nvGrpSpPr>
        <p:grpSpPr>
          <a:xfrm>
            <a:off x="601743" y="2942399"/>
            <a:ext cx="761175" cy="895782"/>
            <a:chOff x="8437453" y="2735147"/>
            <a:chExt cx="387178" cy="455648"/>
          </a:xfrm>
        </p:grpSpPr>
        <p:sp>
          <p:nvSpPr>
            <p:cNvPr id="7" name="Parallelogram 31">
              <a:extLst>
                <a:ext uri="{FF2B5EF4-FFF2-40B4-BE49-F238E27FC236}">
                  <a16:creationId xmlns:a16="http://schemas.microsoft.com/office/drawing/2014/main" id="{C8F50A31-18F3-4A34-9632-7BBA748ACE6B}"/>
                </a:ext>
              </a:extLst>
            </p:cNvPr>
            <p:cNvSpPr/>
            <p:nvPr/>
          </p:nvSpPr>
          <p:spPr bwMode="auto">
            <a:xfrm rot="5400000" flipV="1">
              <a:off x="8567364" y="2933525"/>
              <a:ext cx="334698" cy="179837"/>
            </a:xfrm>
            <a:prstGeom prst="parallelogram">
              <a:avLst>
                <a:gd name="adj" fmla="val 49150"/>
              </a:avLst>
            </a:prstGeom>
            <a:solidFill>
              <a:srgbClr val="FFFFFF">
                <a:lumMod val="65000"/>
              </a:srgbClr>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Historic" panose="020B0502040204020203" pitchFamily="34" charset="0"/>
              </a:endParaRPr>
            </a:p>
          </p:txBody>
        </p:sp>
        <p:sp>
          <p:nvSpPr>
            <p:cNvPr id="8" name="Parallelogram 32">
              <a:extLst>
                <a:ext uri="{FF2B5EF4-FFF2-40B4-BE49-F238E27FC236}">
                  <a16:creationId xmlns:a16="http://schemas.microsoft.com/office/drawing/2014/main" id="{D6C1175A-4B84-46F2-A304-2E1D3004C98D}"/>
                </a:ext>
              </a:extLst>
            </p:cNvPr>
            <p:cNvSpPr/>
            <p:nvPr/>
          </p:nvSpPr>
          <p:spPr bwMode="auto">
            <a:xfrm rot="16200000" flipH="1" flipV="1">
              <a:off x="8361187" y="2932360"/>
              <a:ext cx="334701" cy="182170"/>
            </a:xfrm>
            <a:prstGeom prst="parallelogram">
              <a:avLst>
                <a:gd name="adj" fmla="val 55464"/>
              </a:avLst>
            </a:prstGeom>
            <a:solidFill>
              <a:srgbClr val="000000">
                <a:lumMod val="65000"/>
                <a:lumOff val="35000"/>
              </a:srgbClr>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Historic" panose="020B0502040204020203" pitchFamily="34" charset="0"/>
              </a:endParaRPr>
            </a:p>
          </p:txBody>
        </p:sp>
        <p:sp>
          <p:nvSpPr>
            <p:cNvPr id="9" name="Parallelogram 33">
              <a:extLst>
                <a:ext uri="{FF2B5EF4-FFF2-40B4-BE49-F238E27FC236}">
                  <a16:creationId xmlns:a16="http://schemas.microsoft.com/office/drawing/2014/main" id="{86B3BF11-D133-49C3-AA7D-5867F1004F2B}"/>
                </a:ext>
              </a:extLst>
            </p:cNvPr>
            <p:cNvSpPr/>
            <p:nvPr/>
          </p:nvSpPr>
          <p:spPr bwMode="auto">
            <a:xfrm rot="12600000">
              <a:off x="8466635" y="2735147"/>
              <a:ext cx="334701" cy="182859"/>
            </a:xfrm>
            <a:prstGeom prst="parallelogram">
              <a:avLst>
                <a:gd name="adj" fmla="val 67500"/>
              </a:avLst>
            </a:prstGeom>
            <a:solidFill>
              <a:srgbClr val="FFFFFF">
                <a:lumMod val="85000"/>
              </a:srgbClr>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Historic" panose="020B0502040204020203" pitchFamily="34" charset="0"/>
              </a:endParaRPr>
            </a:p>
          </p:txBody>
        </p:sp>
      </p:grpSp>
      <p:sp>
        <p:nvSpPr>
          <p:cNvPr id="10" name="people_4" title="Icon of a person">
            <a:extLst>
              <a:ext uri="{FF2B5EF4-FFF2-40B4-BE49-F238E27FC236}">
                <a16:creationId xmlns:a16="http://schemas.microsoft.com/office/drawing/2014/main" id="{16755238-BE7C-402E-A130-5689BE8A925E}"/>
              </a:ext>
            </a:extLst>
          </p:cNvPr>
          <p:cNvSpPr>
            <a:spLocks noChangeAspect="1" noEditPoints="1"/>
          </p:cNvSpPr>
          <p:nvPr/>
        </p:nvSpPr>
        <p:spPr bwMode="auto">
          <a:xfrm>
            <a:off x="625404" y="4813454"/>
            <a:ext cx="527112" cy="589303"/>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noFill/>
          <a:ln w="15875"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896354">
              <a:defRPr/>
            </a:pPr>
            <a:endParaRPr lang="en-US" sz="1730" kern="0" dirty="0">
              <a:solidFill>
                <a:srgbClr val="000000"/>
              </a:solidFill>
              <a:latin typeface="Meiryo UI" panose="020B0604030504040204" pitchFamily="50" charset="-128"/>
              <a:ea typeface="Meiryo UI" panose="020B0604030504040204" pitchFamily="50" charset="-128"/>
            </a:endParaRPr>
          </a:p>
        </p:txBody>
      </p:sp>
      <p:sp>
        <p:nvSpPr>
          <p:cNvPr id="11" name="magnify" title="Icon of a magnifying glass">
            <a:extLst>
              <a:ext uri="{FF2B5EF4-FFF2-40B4-BE49-F238E27FC236}">
                <a16:creationId xmlns:a16="http://schemas.microsoft.com/office/drawing/2014/main" id="{314FD80D-735C-4ED4-87FA-FB42F123AA53}"/>
              </a:ext>
            </a:extLst>
          </p:cNvPr>
          <p:cNvSpPr>
            <a:spLocks noChangeAspect="1" noEditPoints="1"/>
          </p:cNvSpPr>
          <p:nvPr/>
        </p:nvSpPr>
        <p:spPr bwMode="auto">
          <a:xfrm flipH="1">
            <a:off x="3136026" y="3155212"/>
            <a:ext cx="498636" cy="489107"/>
          </a:xfrm>
          <a:custGeom>
            <a:avLst/>
            <a:gdLst>
              <a:gd name="T0" fmla="*/ 112 w 343"/>
              <a:gd name="T1" fmla="*/ 223 h 338"/>
              <a:gd name="T2" fmla="*/ 0 w 343"/>
              <a:gd name="T3" fmla="*/ 111 h 338"/>
              <a:gd name="T4" fmla="*/ 112 w 343"/>
              <a:gd name="T5" fmla="*/ 0 h 338"/>
              <a:gd name="T6" fmla="*/ 223 w 343"/>
              <a:gd name="T7" fmla="*/ 111 h 338"/>
              <a:gd name="T8" fmla="*/ 112 w 343"/>
              <a:gd name="T9" fmla="*/ 223 h 338"/>
              <a:gd name="T10" fmla="*/ 343 w 343"/>
              <a:gd name="T11" fmla="*/ 338 h 338"/>
              <a:gd name="T12" fmla="*/ 191 w 343"/>
              <a:gd name="T13" fmla="*/ 189 h 338"/>
            </a:gdLst>
            <a:ahLst/>
            <a:cxnLst>
              <a:cxn ang="0">
                <a:pos x="T0" y="T1"/>
              </a:cxn>
              <a:cxn ang="0">
                <a:pos x="T2" y="T3"/>
              </a:cxn>
              <a:cxn ang="0">
                <a:pos x="T4" y="T5"/>
              </a:cxn>
              <a:cxn ang="0">
                <a:pos x="T6" y="T7"/>
              </a:cxn>
              <a:cxn ang="0">
                <a:pos x="T8" y="T9"/>
              </a:cxn>
              <a:cxn ang="0">
                <a:pos x="T10" y="T11"/>
              </a:cxn>
              <a:cxn ang="0">
                <a:pos x="T12" y="T13"/>
              </a:cxn>
            </a:cxnLst>
            <a:rect l="0" t="0" r="r" b="b"/>
            <a:pathLst>
              <a:path w="343" h="338">
                <a:moveTo>
                  <a:pt x="112" y="223"/>
                </a:moveTo>
                <a:cubicBezTo>
                  <a:pt x="50" y="223"/>
                  <a:pt x="0" y="173"/>
                  <a:pt x="0" y="111"/>
                </a:cubicBezTo>
                <a:cubicBezTo>
                  <a:pt x="0" y="50"/>
                  <a:pt x="50" y="0"/>
                  <a:pt x="112" y="0"/>
                </a:cubicBezTo>
                <a:cubicBezTo>
                  <a:pt x="173" y="0"/>
                  <a:pt x="223" y="50"/>
                  <a:pt x="223" y="111"/>
                </a:cubicBezTo>
                <a:cubicBezTo>
                  <a:pt x="223" y="173"/>
                  <a:pt x="173" y="223"/>
                  <a:pt x="112" y="223"/>
                </a:cubicBezTo>
                <a:close/>
                <a:moveTo>
                  <a:pt x="343" y="338"/>
                </a:moveTo>
                <a:cubicBezTo>
                  <a:pt x="191" y="189"/>
                  <a:pt x="191" y="189"/>
                  <a:pt x="191" y="189"/>
                </a:cubicBezTo>
              </a:path>
            </a:pathLst>
          </a:custGeom>
          <a:noFill/>
          <a:ln w="15875"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896354">
              <a:defRPr/>
            </a:pPr>
            <a:endParaRPr lang="en-US" sz="1730" kern="0" dirty="0">
              <a:solidFill>
                <a:srgbClr val="000000"/>
              </a:solidFill>
              <a:latin typeface="Meiryo UI" panose="020B0604030504040204" pitchFamily="50" charset="-128"/>
              <a:ea typeface="Meiryo UI" panose="020B0604030504040204" pitchFamily="50" charset="-128"/>
            </a:endParaRPr>
          </a:p>
        </p:txBody>
      </p:sp>
      <p:sp>
        <p:nvSpPr>
          <p:cNvPr id="12" name="Content Placeholder 2">
            <a:extLst>
              <a:ext uri="{FF2B5EF4-FFF2-40B4-BE49-F238E27FC236}">
                <a16:creationId xmlns:a16="http://schemas.microsoft.com/office/drawing/2014/main" id="{56CC6A22-936A-4CD3-9E6F-28EFF33872F4}"/>
              </a:ext>
            </a:extLst>
          </p:cNvPr>
          <p:cNvSpPr txBox="1">
            <a:spLocks/>
          </p:cNvSpPr>
          <p:nvPr/>
        </p:nvSpPr>
        <p:spPr>
          <a:xfrm>
            <a:off x="4181180" y="4788714"/>
            <a:ext cx="859836" cy="763368"/>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defRPr/>
            </a:pPr>
            <a:r>
              <a:rPr lang="en-US" sz="1078"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Weekly</a:t>
            </a:r>
          </a:p>
          <a:p>
            <a:pPr defTabSz="914367">
              <a:defRPr/>
            </a:pPr>
            <a:r>
              <a:rPr lang="en-US" sz="1078"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Monthly</a:t>
            </a:r>
          </a:p>
          <a:p>
            <a:pPr defTabSz="914367">
              <a:defRPr/>
            </a:pPr>
            <a:r>
              <a:rPr lang="en-US" sz="1078"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Quarterly</a:t>
            </a:r>
          </a:p>
          <a:p>
            <a:pPr defTabSz="914367">
              <a:defRPr/>
            </a:pPr>
            <a:r>
              <a:rPr lang="en-US" sz="1078"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Yearly</a:t>
            </a:r>
          </a:p>
        </p:txBody>
      </p:sp>
      <p:sp>
        <p:nvSpPr>
          <p:cNvPr id="13" name="Calendar" title="Icon of a calendar">
            <a:extLst>
              <a:ext uri="{FF2B5EF4-FFF2-40B4-BE49-F238E27FC236}">
                <a16:creationId xmlns:a16="http://schemas.microsoft.com/office/drawing/2014/main" id="{283EDB77-BF6B-4919-AC9F-C2BE7A3753D8}"/>
              </a:ext>
            </a:extLst>
          </p:cNvPr>
          <p:cNvSpPr>
            <a:spLocks noChangeAspect="1" noEditPoints="1"/>
          </p:cNvSpPr>
          <p:nvPr/>
        </p:nvSpPr>
        <p:spPr bwMode="auto">
          <a:xfrm>
            <a:off x="3167946" y="4878676"/>
            <a:ext cx="555853" cy="532615"/>
          </a:xfrm>
          <a:custGeom>
            <a:avLst/>
            <a:gdLst>
              <a:gd name="T0" fmla="*/ 598 w 598"/>
              <a:gd name="T1" fmla="*/ 573 h 573"/>
              <a:gd name="T2" fmla="*/ 0 w 598"/>
              <a:gd name="T3" fmla="*/ 59 h 573"/>
              <a:gd name="T4" fmla="*/ 598 w 598"/>
              <a:gd name="T5" fmla="*/ 341 h 573"/>
              <a:gd name="T6" fmla="*/ 598 w 598"/>
              <a:gd name="T7" fmla="*/ 176 h 573"/>
              <a:gd name="T8" fmla="*/ 120 w 598"/>
              <a:gd name="T9" fmla="*/ 121 h 573"/>
              <a:gd name="T10" fmla="*/ 477 w 598"/>
              <a:gd name="T11" fmla="*/ 121 h 573"/>
              <a:gd name="T12" fmla="*/ 246 w 598"/>
              <a:gd name="T13" fmla="*/ 252 h 573"/>
              <a:gd name="T14" fmla="*/ 232 w 598"/>
              <a:gd name="T15" fmla="*/ 266 h 573"/>
              <a:gd name="T16" fmla="*/ 246 w 598"/>
              <a:gd name="T17" fmla="*/ 259 h 573"/>
              <a:gd name="T18" fmla="*/ 365 w 598"/>
              <a:gd name="T19" fmla="*/ 252 h 573"/>
              <a:gd name="T20" fmla="*/ 351 w 598"/>
              <a:gd name="T21" fmla="*/ 266 h 573"/>
              <a:gd name="T22" fmla="*/ 365 w 598"/>
              <a:gd name="T23" fmla="*/ 257 h 573"/>
              <a:gd name="T24" fmla="*/ 484 w 598"/>
              <a:gd name="T25" fmla="*/ 252 h 573"/>
              <a:gd name="T26" fmla="*/ 470 w 598"/>
              <a:gd name="T27" fmla="*/ 266 h 573"/>
              <a:gd name="T28" fmla="*/ 484 w 598"/>
              <a:gd name="T29" fmla="*/ 259 h 573"/>
              <a:gd name="T30" fmla="*/ 246 w 598"/>
              <a:gd name="T31" fmla="*/ 332 h 573"/>
              <a:gd name="T32" fmla="*/ 232 w 598"/>
              <a:gd name="T33" fmla="*/ 344 h 573"/>
              <a:gd name="T34" fmla="*/ 246 w 598"/>
              <a:gd name="T35" fmla="*/ 339 h 573"/>
              <a:gd name="T36" fmla="*/ 365 w 598"/>
              <a:gd name="T37" fmla="*/ 332 h 573"/>
              <a:gd name="T38" fmla="*/ 351 w 598"/>
              <a:gd name="T39" fmla="*/ 344 h 573"/>
              <a:gd name="T40" fmla="*/ 365 w 598"/>
              <a:gd name="T41" fmla="*/ 337 h 573"/>
              <a:gd name="T42" fmla="*/ 484 w 598"/>
              <a:gd name="T43" fmla="*/ 332 h 573"/>
              <a:gd name="T44" fmla="*/ 470 w 598"/>
              <a:gd name="T45" fmla="*/ 344 h 573"/>
              <a:gd name="T46" fmla="*/ 484 w 598"/>
              <a:gd name="T47" fmla="*/ 339 h 573"/>
              <a:gd name="T48" fmla="*/ 127 w 598"/>
              <a:gd name="T49" fmla="*/ 332 h 573"/>
              <a:gd name="T50" fmla="*/ 113 w 598"/>
              <a:gd name="T51" fmla="*/ 344 h 573"/>
              <a:gd name="T52" fmla="*/ 127 w 598"/>
              <a:gd name="T53" fmla="*/ 337 h 573"/>
              <a:gd name="T54" fmla="*/ 246 w 598"/>
              <a:gd name="T55" fmla="*/ 410 h 573"/>
              <a:gd name="T56" fmla="*/ 232 w 598"/>
              <a:gd name="T57" fmla="*/ 424 h 573"/>
              <a:gd name="T58" fmla="*/ 246 w 598"/>
              <a:gd name="T59" fmla="*/ 417 h 573"/>
              <a:gd name="T60" fmla="*/ 365 w 598"/>
              <a:gd name="T61" fmla="*/ 410 h 573"/>
              <a:gd name="T62" fmla="*/ 351 w 598"/>
              <a:gd name="T63" fmla="*/ 424 h 573"/>
              <a:gd name="T64" fmla="*/ 365 w 598"/>
              <a:gd name="T65" fmla="*/ 417 h 573"/>
              <a:gd name="T66" fmla="*/ 484 w 598"/>
              <a:gd name="T67" fmla="*/ 410 h 573"/>
              <a:gd name="T68" fmla="*/ 470 w 598"/>
              <a:gd name="T69" fmla="*/ 424 h 573"/>
              <a:gd name="T70" fmla="*/ 484 w 598"/>
              <a:gd name="T71" fmla="*/ 417 h 573"/>
              <a:gd name="T72" fmla="*/ 127 w 598"/>
              <a:gd name="T73" fmla="*/ 410 h 573"/>
              <a:gd name="T74" fmla="*/ 113 w 598"/>
              <a:gd name="T75" fmla="*/ 424 h 573"/>
              <a:gd name="T76" fmla="*/ 127 w 598"/>
              <a:gd name="T77" fmla="*/ 417 h 573"/>
              <a:gd name="T78" fmla="*/ 246 w 598"/>
              <a:gd name="T79" fmla="*/ 490 h 573"/>
              <a:gd name="T80" fmla="*/ 232 w 598"/>
              <a:gd name="T81" fmla="*/ 504 h 573"/>
              <a:gd name="T82" fmla="*/ 246 w 598"/>
              <a:gd name="T83" fmla="*/ 497 h 573"/>
              <a:gd name="T84" fmla="*/ 365 w 598"/>
              <a:gd name="T85" fmla="*/ 490 h 573"/>
              <a:gd name="T86" fmla="*/ 351 w 598"/>
              <a:gd name="T87" fmla="*/ 504 h 573"/>
              <a:gd name="T88" fmla="*/ 365 w 598"/>
              <a:gd name="T89" fmla="*/ 497 h 573"/>
              <a:gd name="T90" fmla="*/ 127 w 598"/>
              <a:gd name="T91" fmla="*/ 490 h 573"/>
              <a:gd name="T92" fmla="*/ 113 w 598"/>
              <a:gd name="T93" fmla="*/ 504 h 573"/>
              <a:gd name="T94" fmla="*/ 127 w 598"/>
              <a:gd name="T95" fmla="*/ 495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8" h="573">
                <a:moveTo>
                  <a:pt x="598" y="341"/>
                </a:moveTo>
                <a:lnTo>
                  <a:pt x="598" y="573"/>
                </a:lnTo>
                <a:lnTo>
                  <a:pt x="0" y="573"/>
                </a:lnTo>
                <a:lnTo>
                  <a:pt x="0" y="59"/>
                </a:lnTo>
                <a:lnTo>
                  <a:pt x="598" y="59"/>
                </a:lnTo>
                <a:lnTo>
                  <a:pt x="598" y="341"/>
                </a:lnTo>
                <a:moveTo>
                  <a:pt x="0" y="176"/>
                </a:moveTo>
                <a:lnTo>
                  <a:pt x="598" y="176"/>
                </a:lnTo>
                <a:moveTo>
                  <a:pt x="120" y="0"/>
                </a:moveTo>
                <a:lnTo>
                  <a:pt x="120" y="121"/>
                </a:lnTo>
                <a:moveTo>
                  <a:pt x="477" y="0"/>
                </a:moveTo>
                <a:lnTo>
                  <a:pt x="477" y="121"/>
                </a:lnTo>
                <a:moveTo>
                  <a:pt x="246" y="259"/>
                </a:moveTo>
                <a:lnTo>
                  <a:pt x="246" y="252"/>
                </a:lnTo>
                <a:lnTo>
                  <a:pt x="232" y="252"/>
                </a:lnTo>
                <a:lnTo>
                  <a:pt x="232" y="266"/>
                </a:lnTo>
                <a:lnTo>
                  <a:pt x="246" y="266"/>
                </a:lnTo>
                <a:lnTo>
                  <a:pt x="246" y="259"/>
                </a:lnTo>
                <a:moveTo>
                  <a:pt x="365" y="257"/>
                </a:moveTo>
                <a:lnTo>
                  <a:pt x="365" y="252"/>
                </a:lnTo>
                <a:lnTo>
                  <a:pt x="351" y="252"/>
                </a:lnTo>
                <a:lnTo>
                  <a:pt x="351" y="266"/>
                </a:lnTo>
                <a:lnTo>
                  <a:pt x="365" y="266"/>
                </a:lnTo>
                <a:lnTo>
                  <a:pt x="365" y="257"/>
                </a:lnTo>
                <a:moveTo>
                  <a:pt x="484" y="259"/>
                </a:moveTo>
                <a:lnTo>
                  <a:pt x="484" y="252"/>
                </a:lnTo>
                <a:lnTo>
                  <a:pt x="470" y="252"/>
                </a:lnTo>
                <a:lnTo>
                  <a:pt x="470" y="266"/>
                </a:lnTo>
                <a:lnTo>
                  <a:pt x="484" y="266"/>
                </a:lnTo>
                <a:lnTo>
                  <a:pt x="484" y="259"/>
                </a:lnTo>
                <a:moveTo>
                  <a:pt x="246" y="339"/>
                </a:moveTo>
                <a:lnTo>
                  <a:pt x="246" y="332"/>
                </a:lnTo>
                <a:lnTo>
                  <a:pt x="232" y="332"/>
                </a:lnTo>
                <a:lnTo>
                  <a:pt x="232" y="344"/>
                </a:lnTo>
                <a:lnTo>
                  <a:pt x="246" y="344"/>
                </a:lnTo>
                <a:lnTo>
                  <a:pt x="246" y="339"/>
                </a:lnTo>
                <a:moveTo>
                  <a:pt x="365" y="337"/>
                </a:moveTo>
                <a:lnTo>
                  <a:pt x="365" y="332"/>
                </a:lnTo>
                <a:lnTo>
                  <a:pt x="351" y="332"/>
                </a:lnTo>
                <a:lnTo>
                  <a:pt x="351" y="344"/>
                </a:lnTo>
                <a:lnTo>
                  <a:pt x="365" y="344"/>
                </a:lnTo>
                <a:lnTo>
                  <a:pt x="365" y="337"/>
                </a:lnTo>
                <a:moveTo>
                  <a:pt x="484" y="339"/>
                </a:moveTo>
                <a:lnTo>
                  <a:pt x="484" y="332"/>
                </a:lnTo>
                <a:lnTo>
                  <a:pt x="470" y="332"/>
                </a:lnTo>
                <a:lnTo>
                  <a:pt x="470" y="344"/>
                </a:lnTo>
                <a:lnTo>
                  <a:pt x="484" y="344"/>
                </a:lnTo>
                <a:lnTo>
                  <a:pt x="484" y="339"/>
                </a:lnTo>
                <a:moveTo>
                  <a:pt x="127" y="337"/>
                </a:moveTo>
                <a:lnTo>
                  <a:pt x="127" y="332"/>
                </a:lnTo>
                <a:lnTo>
                  <a:pt x="113" y="332"/>
                </a:lnTo>
                <a:lnTo>
                  <a:pt x="113" y="344"/>
                </a:lnTo>
                <a:lnTo>
                  <a:pt x="127" y="344"/>
                </a:lnTo>
                <a:lnTo>
                  <a:pt x="127" y="337"/>
                </a:lnTo>
                <a:moveTo>
                  <a:pt x="246" y="417"/>
                </a:moveTo>
                <a:lnTo>
                  <a:pt x="246" y="410"/>
                </a:lnTo>
                <a:lnTo>
                  <a:pt x="232" y="410"/>
                </a:lnTo>
                <a:lnTo>
                  <a:pt x="232" y="424"/>
                </a:lnTo>
                <a:lnTo>
                  <a:pt x="246" y="424"/>
                </a:lnTo>
                <a:lnTo>
                  <a:pt x="246" y="417"/>
                </a:lnTo>
                <a:moveTo>
                  <a:pt x="365" y="417"/>
                </a:moveTo>
                <a:lnTo>
                  <a:pt x="365" y="410"/>
                </a:lnTo>
                <a:lnTo>
                  <a:pt x="351" y="410"/>
                </a:lnTo>
                <a:lnTo>
                  <a:pt x="351" y="424"/>
                </a:lnTo>
                <a:lnTo>
                  <a:pt x="365" y="424"/>
                </a:lnTo>
                <a:lnTo>
                  <a:pt x="365" y="417"/>
                </a:lnTo>
                <a:moveTo>
                  <a:pt x="484" y="417"/>
                </a:moveTo>
                <a:lnTo>
                  <a:pt x="484" y="410"/>
                </a:lnTo>
                <a:lnTo>
                  <a:pt x="470" y="410"/>
                </a:lnTo>
                <a:lnTo>
                  <a:pt x="470" y="424"/>
                </a:lnTo>
                <a:lnTo>
                  <a:pt x="484" y="424"/>
                </a:lnTo>
                <a:lnTo>
                  <a:pt x="484" y="417"/>
                </a:lnTo>
                <a:moveTo>
                  <a:pt x="127" y="417"/>
                </a:moveTo>
                <a:lnTo>
                  <a:pt x="127" y="410"/>
                </a:lnTo>
                <a:lnTo>
                  <a:pt x="113" y="410"/>
                </a:lnTo>
                <a:lnTo>
                  <a:pt x="113" y="424"/>
                </a:lnTo>
                <a:lnTo>
                  <a:pt x="127" y="424"/>
                </a:lnTo>
                <a:lnTo>
                  <a:pt x="127" y="417"/>
                </a:lnTo>
                <a:moveTo>
                  <a:pt x="246" y="497"/>
                </a:moveTo>
                <a:lnTo>
                  <a:pt x="246" y="490"/>
                </a:lnTo>
                <a:lnTo>
                  <a:pt x="232" y="490"/>
                </a:lnTo>
                <a:lnTo>
                  <a:pt x="232" y="504"/>
                </a:lnTo>
                <a:lnTo>
                  <a:pt x="246" y="504"/>
                </a:lnTo>
                <a:lnTo>
                  <a:pt x="246" y="497"/>
                </a:lnTo>
                <a:moveTo>
                  <a:pt x="365" y="497"/>
                </a:moveTo>
                <a:lnTo>
                  <a:pt x="365" y="490"/>
                </a:lnTo>
                <a:lnTo>
                  <a:pt x="351" y="490"/>
                </a:lnTo>
                <a:lnTo>
                  <a:pt x="351" y="504"/>
                </a:lnTo>
                <a:lnTo>
                  <a:pt x="365" y="504"/>
                </a:lnTo>
                <a:lnTo>
                  <a:pt x="365" y="497"/>
                </a:lnTo>
                <a:moveTo>
                  <a:pt x="127" y="495"/>
                </a:moveTo>
                <a:lnTo>
                  <a:pt x="127" y="490"/>
                </a:lnTo>
                <a:lnTo>
                  <a:pt x="113" y="490"/>
                </a:lnTo>
                <a:lnTo>
                  <a:pt x="113" y="504"/>
                </a:lnTo>
                <a:lnTo>
                  <a:pt x="127" y="504"/>
                </a:lnTo>
                <a:lnTo>
                  <a:pt x="127" y="495"/>
                </a:lnTo>
              </a:path>
            </a:pathLst>
          </a:custGeom>
          <a:noFill/>
          <a:ln w="15875"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896354">
              <a:defRPr/>
            </a:pPr>
            <a:endParaRPr lang="en-US" sz="1730" kern="0" dirty="0">
              <a:solidFill>
                <a:srgbClr val="000000"/>
              </a:solidFill>
              <a:latin typeface="Meiryo UI" panose="020B0604030504040204" pitchFamily="50" charset="-128"/>
              <a:ea typeface="Meiryo UI" panose="020B0604030504040204" pitchFamily="50" charset="-128"/>
            </a:endParaRPr>
          </a:p>
        </p:txBody>
      </p:sp>
      <p:sp>
        <p:nvSpPr>
          <p:cNvPr id="14" name="Rectangle 69">
            <a:extLst>
              <a:ext uri="{FF2B5EF4-FFF2-40B4-BE49-F238E27FC236}">
                <a16:creationId xmlns:a16="http://schemas.microsoft.com/office/drawing/2014/main" id="{8F18F6D0-3298-4211-880C-225A7363D054}"/>
              </a:ext>
            </a:extLst>
          </p:cNvPr>
          <p:cNvSpPr/>
          <p:nvPr/>
        </p:nvSpPr>
        <p:spPr bwMode="auto">
          <a:xfrm>
            <a:off x="354619" y="2516105"/>
            <a:ext cx="2332848" cy="1468420"/>
          </a:xfrm>
          <a:prstGeom prst="rect">
            <a:avLst/>
          </a:prstGeom>
          <a:noFill/>
          <a:ln w="9525" cap="flat" cmpd="sng" algn="ctr">
            <a:solidFill>
              <a:srgbClr val="000000"/>
            </a:solid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15" name="Rectangle 71">
            <a:extLst>
              <a:ext uri="{FF2B5EF4-FFF2-40B4-BE49-F238E27FC236}">
                <a16:creationId xmlns:a16="http://schemas.microsoft.com/office/drawing/2014/main" id="{F479F2B1-B932-4FFF-8F97-C1EAAE0415B2}"/>
              </a:ext>
            </a:extLst>
          </p:cNvPr>
          <p:cNvSpPr/>
          <p:nvPr/>
        </p:nvSpPr>
        <p:spPr bwMode="auto">
          <a:xfrm>
            <a:off x="2877669" y="2516105"/>
            <a:ext cx="2332848" cy="1468420"/>
          </a:xfrm>
          <a:prstGeom prst="rect">
            <a:avLst/>
          </a:prstGeom>
          <a:noFill/>
          <a:ln w="9525" cap="flat" cmpd="sng" algn="ctr">
            <a:solidFill>
              <a:srgbClr val="000000"/>
            </a:solid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16" name="Rectangle 73">
            <a:extLst>
              <a:ext uri="{FF2B5EF4-FFF2-40B4-BE49-F238E27FC236}">
                <a16:creationId xmlns:a16="http://schemas.microsoft.com/office/drawing/2014/main" id="{E68D8E8D-F4F5-432B-BB95-0FD02D459E29}"/>
              </a:ext>
            </a:extLst>
          </p:cNvPr>
          <p:cNvSpPr/>
          <p:nvPr/>
        </p:nvSpPr>
        <p:spPr bwMode="auto">
          <a:xfrm>
            <a:off x="354619" y="4264475"/>
            <a:ext cx="2332848" cy="1468420"/>
          </a:xfrm>
          <a:prstGeom prst="rect">
            <a:avLst/>
          </a:prstGeom>
          <a:noFill/>
          <a:ln w="9525" cap="flat" cmpd="sng" algn="ctr">
            <a:solidFill>
              <a:srgbClr val="000000"/>
            </a:solid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17" name="Rectangle 75">
            <a:extLst>
              <a:ext uri="{FF2B5EF4-FFF2-40B4-BE49-F238E27FC236}">
                <a16:creationId xmlns:a16="http://schemas.microsoft.com/office/drawing/2014/main" id="{91ADD0E2-5A37-4747-837C-07E78ED8F4A2}"/>
              </a:ext>
            </a:extLst>
          </p:cNvPr>
          <p:cNvSpPr/>
          <p:nvPr/>
        </p:nvSpPr>
        <p:spPr bwMode="auto">
          <a:xfrm>
            <a:off x="2885154" y="4264474"/>
            <a:ext cx="2332848" cy="1468420"/>
          </a:xfrm>
          <a:prstGeom prst="rect">
            <a:avLst/>
          </a:prstGeom>
          <a:noFill/>
          <a:ln w="9525" cap="flat" cmpd="sng" algn="ctr">
            <a:solidFill>
              <a:srgbClr val="000000"/>
            </a:solid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18" name="TextBox 76">
            <a:extLst>
              <a:ext uri="{FF2B5EF4-FFF2-40B4-BE49-F238E27FC236}">
                <a16:creationId xmlns:a16="http://schemas.microsoft.com/office/drawing/2014/main" id="{402E5B79-928B-4332-A326-1D4564CCA703}"/>
              </a:ext>
            </a:extLst>
          </p:cNvPr>
          <p:cNvSpPr txBox="1"/>
          <p:nvPr/>
        </p:nvSpPr>
        <p:spPr>
          <a:xfrm>
            <a:off x="601741" y="2043611"/>
            <a:ext cx="4364779" cy="362072"/>
          </a:xfrm>
          <a:prstGeom prst="rect">
            <a:avLst/>
          </a:prstGeom>
          <a:noFill/>
        </p:spPr>
        <p:txBody>
          <a:bodyPr wrap="square" lIns="0" tIns="0" rIns="0" bIns="0" rtlCol="0">
            <a:spAutoFit/>
          </a:bodyPr>
          <a:lstStyle/>
          <a:p>
            <a:pPr defTabSz="896354">
              <a:defRPr/>
            </a:pPr>
            <a:r>
              <a:rPr lang="en-US" altLang="ja-JP" sz="2353" kern="0" dirty="0">
                <a:gradFill>
                  <a:gsLst>
                    <a:gs pos="2917">
                      <a:srgbClr val="000000"/>
                    </a:gs>
                    <a:gs pos="30000">
                      <a:srgbClr val="000000"/>
                    </a:gs>
                  </a:gsLst>
                  <a:lin ang="5400000" scaled="0"/>
                </a:gradFill>
                <a:latin typeface="Meiryo UI" panose="020B0604030504040204" pitchFamily="50" charset="-128"/>
                <a:ea typeface="Meiryo UI" panose="020B0604030504040204" pitchFamily="50" charset="-128"/>
              </a:rPr>
              <a:t>IT </a:t>
            </a:r>
            <a:r>
              <a:rPr lang="ja-JP" altLang="en-US" sz="2353" kern="0" dirty="0">
                <a:gradFill>
                  <a:gsLst>
                    <a:gs pos="2917">
                      <a:srgbClr val="000000"/>
                    </a:gs>
                    <a:gs pos="30000">
                      <a:srgbClr val="000000"/>
                    </a:gs>
                  </a:gsLst>
                  <a:lin ang="5400000" scaled="0"/>
                </a:gradFill>
                <a:latin typeface="Meiryo UI" panose="020B0604030504040204" pitchFamily="50" charset="-128"/>
                <a:ea typeface="Meiryo UI" panose="020B0604030504040204" pitchFamily="50" charset="-128"/>
              </a:rPr>
              <a:t>管理者がアクセスレビューを作成</a:t>
            </a:r>
            <a:endParaRPr lang="en-US" sz="2353" kern="0" dirty="0">
              <a:gradFill>
                <a:gsLst>
                  <a:gs pos="2917">
                    <a:srgbClr val="000000"/>
                  </a:gs>
                  <a:gs pos="30000">
                    <a:srgbClr val="000000"/>
                  </a:gs>
                </a:gsLst>
                <a:lin ang="5400000" scaled="0"/>
              </a:gradFill>
              <a:latin typeface="Meiryo UI" panose="020B0604030504040204" pitchFamily="50" charset="-128"/>
              <a:ea typeface="Meiryo UI" panose="020B0604030504040204" pitchFamily="50" charset="-128"/>
            </a:endParaRPr>
          </a:p>
        </p:txBody>
      </p:sp>
      <p:sp>
        <p:nvSpPr>
          <p:cNvPr id="19" name="Oval 18">
            <a:extLst>
              <a:ext uri="{FF2B5EF4-FFF2-40B4-BE49-F238E27FC236}">
                <a16:creationId xmlns:a16="http://schemas.microsoft.com/office/drawing/2014/main" id="{6BF531EF-CF05-4C13-87D5-72A67BCC248F}"/>
              </a:ext>
            </a:extLst>
          </p:cNvPr>
          <p:cNvSpPr/>
          <p:nvPr/>
        </p:nvSpPr>
        <p:spPr bwMode="auto">
          <a:xfrm>
            <a:off x="6630771" y="2415547"/>
            <a:ext cx="3520245" cy="3520245"/>
          </a:xfrm>
          <a:prstGeom prst="ellipse">
            <a:avLst/>
          </a:prstGeom>
          <a:noFill/>
          <a:ln w="9525" cap="flat" cmpd="sng" algn="ctr">
            <a:solidFill>
              <a:srgbClr val="0078D4"/>
            </a:solid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grpSp>
        <p:nvGrpSpPr>
          <p:cNvPr id="20" name="Group 64">
            <a:extLst>
              <a:ext uri="{FF2B5EF4-FFF2-40B4-BE49-F238E27FC236}">
                <a16:creationId xmlns:a16="http://schemas.microsoft.com/office/drawing/2014/main" id="{7D22FBF2-B6E9-437D-B5E7-C326A73F49D4}"/>
              </a:ext>
            </a:extLst>
          </p:cNvPr>
          <p:cNvGrpSpPr/>
          <p:nvPr/>
        </p:nvGrpSpPr>
        <p:grpSpPr>
          <a:xfrm>
            <a:off x="7955562" y="5258108"/>
            <a:ext cx="983680" cy="983680"/>
            <a:chOff x="3982281" y="2958811"/>
            <a:chExt cx="1475401" cy="1475401"/>
          </a:xfrm>
        </p:grpSpPr>
        <p:sp useBgFill="1">
          <p:nvSpPr>
            <p:cNvPr id="21" name="Oval 63">
              <a:extLst>
                <a:ext uri="{FF2B5EF4-FFF2-40B4-BE49-F238E27FC236}">
                  <a16:creationId xmlns:a16="http://schemas.microsoft.com/office/drawing/2014/main" id="{24D4889A-3C7E-4319-8C22-CC8ECE5DEA4C}"/>
                </a:ext>
              </a:extLst>
            </p:cNvPr>
            <p:cNvSpPr/>
            <p:nvPr/>
          </p:nvSpPr>
          <p:spPr bwMode="auto">
            <a:xfrm>
              <a:off x="3982281" y="2958811"/>
              <a:ext cx="1475401" cy="1475401"/>
            </a:xfrm>
            <a:prstGeom prst="ellipse">
              <a:avLst/>
            </a:prstGeom>
            <a:ln>
              <a:solidFill>
                <a:srgbClr val="0070C0"/>
              </a:solidFill>
              <a:prstDash val="dash"/>
            </a:ln>
          </p:spPr>
          <p:txBody>
            <a:bodyPr wrap="square" lIns="0" tIns="0" rIns="0" bIns="0" rtlCol="0"/>
            <a:lstStyle/>
            <a:p>
              <a:pPr defTabSz="611039">
                <a:defRPr/>
              </a:pPr>
              <a:endParaRPr lang="en-US" sz="1202" kern="0" dirty="0">
                <a:solidFill>
                  <a:prstClr val="black"/>
                </a:solidFill>
                <a:latin typeface="Meiryo UI" panose="020B0604030504040204" pitchFamily="50" charset="-128"/>
                <a:ea typeface="Meiryo UI" panose="020B0604030504040204" pitchFamily="50" charset="-128"/>
              </a:endParaRPr>
            </a:p>
          </p:txBody>
        </p:sp>
        <p:grpSp>
          <p:nvGrpSpPr>
            <p:cNvPr id="22" name="Group 20">
              <a:extLst>
                <a:ext uri="{FF2B5EF4-FFF2-40B4-BE49-F238E27FC236}">
                  <a16:creationId xmlns:a16="http://schemas.microsoft.com/office/drawing/2014/main" id="{4F4358B7-743D-4467-B60D-FA19097ED888}"/>
                </a:ext>
              </a:extLst>
            </p:cNvPr>
            <p:cNvGrpSpPr/>
            <p:nvPr/>
          </p:nvGrpSpPr>
          <p:grpSpPr>
            <a:xfrm>
              <a:off x="4069720" y="3061512"/>
              <a:ext cx="1270000" cy="1270000"/>
              <a:chOff x="9324300" y="2620965"/>
              <a:chExt cx="1270000" cy="1270000"/>
            </a:xfrm>
          </p:grpSpPr>
          <p:sp>
            <p:nvSpPr>
              <p:cNvPr id="23" name="Oval 19">
                <a:extLst>
                  <a:ext uri="{FF2B5EF4-FFF2-40B4-BE49-F238E27FC236}">
                    <a16:creationId xmlns:a16="http://schemas.microsoft.com/office/drawing/2014/main" id="{4CA13831-EF38-4CF2-875A-DF62F7E9A31C}"/>
                  </a:ext>
                </a:extLst>
              </p:cNvPr>
              <p:cNvSpPr/>
              <p:nvPr/>
            </p:nvSpPr>
            <p:spPr bwMode="auto">
              <a:xfrm>
                <a:off x="9324300" y="2620965"/>
                <a:ext cx="1270000" cy="1270000"/>
              </a:xfrm>
              <a:prstGeom prst="ellipse">
                <a:avLst/>
              </a:prstGeom>
              <a:solidFill>
                <a:srgbClr val="FFFFFF"/>
              </a:solidFill>
              <a:ln w="9525" cap="flat" cmpd="sng" algn="ctr">
                <a:solidFill>
                  <a:srgbClr val="000000"/>
                </a:solid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grpSp>
            <p:nvGrpSpPr>
              <p:cNvPr id="24" name="Group 9">
                <a:extLst>
                  <a:ext uri="{FF2B5EF4-FFF2-40B4-BE49-F238E27FC236}">
                    <a16:creationId xmlns:a16="http://schemas.microsoft.com/office/drawing/2014/main" id="{B2C0A82B-C6A9-4A42-959C-7348EDE45EEF}"/>
                  </a:ext>
                </a:extLst>
              </p:cNvPr>
              <p:cNvGrpSpPr/>
              <p:nvPr/>
            </p:nvGrpSpPr>
            <p:grpSpPr>
              <a:xfrm>
                <a:off x="9593981" y="2810289"/>
                <a:ext cx="776438" cy="913744"/>
                <a:chOff x="8437453" y="2735147"/>
                <a:chExt cx="387178" cy="455648"/>
              </a:xfrm>
            </p:grpSpPr>
            <p:sp>
              <p:nvSpPr>
                <p:cNvPr id="25" name="Parallelogram 10">
                  <a:extLst>
                    <a:ext uri="{FF2B5EF4-FFF2-40B4-BE49-F238E27FC236}">
                      <a16:creationId xmlns:a16="http://schemas.microsoft.com/office/drawing/2014/main" id="{60E8B6F9-2C06-479F-9EE6-41B8B0E705C6}"/>
                    </a:ext>
                  </a:extLst>
                </p:cNvPr>
                <p:cNvSpPr/>
                <p:nvPr/>
              </p:nvSpPr>
              <p:spPr bwMode="auto">
                <a:xfrm rot="5400000" flipV="1">
                  <a:off x="8567364" y="2933525"/>
                  <a:ext cx="334698" cy="179837"/>
                </a:xfrm>
                <a:prstGeom prst="parallelogram">
                  <a:avLst>
                    <a:gd name="adj" fmla="val 49150"/>
                  </a:avLst>
                </a:prstGeom>
                <a:solidFill>
                  <a:srgbClr val="FFFFFF">
                    <a:lumMod val="65000"/>
                  </a:srgbClr>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Historic" panose="020B0502040204020203" pitchFamily="34" charset="0"/>
                  </a:endParaRPr>
                </a:p>
              </p:txBody>
            </p:sp>
            <p:sp>
              <p:nvSpPr>
                <p:cNvPr id="26" name="Parallelogram 11">
                  <a:extLst>
                    <a:ext uri="{FF2B5EF4-FFF2-40B4-BE49-F238E27FC236}">
                      <a16:creationId xmlns:a16="http://schemas.microsoft.com/office/drawing/2014/main" id="{CBC74ED1-A359-4A3D-AF64-48E4D33C57FB}"/>
                    </a:ext>
                  </a:extLst>
                </p:cNvPr>
                <p:cNvSpPr/>
                <p:nvPr/>
              </p:nvSpPr>
              <p:spPr bwMode="auto">
                <a:xfrm rot="16200000" flipH="1" flipV="1">
                  <a:off x="8361187" y="2932360"/>
                  <a:ext cx="334701" cy="182170"/>
                </a:xfrm>
                <a:prstGeom prst="parallelogram">
                  <a:avLst>
                    <a:gd name="adj" fmla="val 55464"/>
                  </a:avLst>
                </a:prstGeom>
                <a:solidFill>
                  <a:srgbClr val="000000">
                    <a:lumMod val="65000"/>
                    <a:lumOff val="35000"/>
                  </a:srgbClr>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Historic" panose="020B0502040204020203" pitchFamily="34" charset="0"/>
                  </a:endParaRPr>
                </a:p>
              </p:txBody>
            </p:sp>
            <p:sp>
              <p:nvSpPr>
                <p:cNvPr id="27" name="Parallelogram 12">
                  <a:extLst>
                    <a:ext uri="{FF2B5EF4-FFF2-40B4-BE49-F238E27FC236}">
                      <a16:creationId xmlns:a16="http://schemas.microsoft.com/office/drawing/2014/main" id="{B1DB3AD3-32C5-45B2-B4F5-09807FB6D292}"/>
                    </a:ext>
                  </a:extLst>
                </p:cNvPr>
                <p:cNvSpPr/>
                <p:nvPr/>
              </p:nvSpPr>
              <p:spPr bwMode="auto">
                <a:xfrm rot="12600000">
                  <a:off x="8466635" y="2735147"/>
                  <a:ext cx="334701" cy="182859"/>
                </a:xfrm>
                <a:prstGeom prst="parallelogram">
                  <a:avLst>
                    <a:gd name="adj" fmla="val 67500"/>
                  </a:avLst>
                </a:prstGeom>
                <a:solidFill>
                  <a:srgbClr val="FFFFFF">
                    <a:lumMod val="85000"/>
                  </a:srgbClr>
                </a:solidFill>
                <a:ln w="9525"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defRPr/>
                  </a:pPr>
                  <a:endParaRPr lang="en-US" sz="1961" kern="0"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Historic" panose="020B0502040204020203" pitchFamily="34" charset="0"/>
                  </a:endParaRPr>
                </a:p>
              </p:txBody>
            </p:sp>
          </p:grpSp>
        </p:grpSp>
      </p:grpSp>
      <p:grpSp>
        <p:nvGrpSpPr>
          <p:cNvPr id="28" name="Group 22">
            <a:extLst>
              <a:ext uri="{FF2B5EF4-FFF2-40B4-BE49-F238E27FC236}">
                <a16:creationId xmlns:a16="http://schemas.microsoft.com/office/drawing/2014/main" id="{9097D43E-3921-4C2B-B30A-EB16238B6005}"/>
              </a:ext>
            </a:extLst>
          </p:cNvPr>
          <p:cNvGrpSpPr/>
          <p:nvPr/>
        </p:nvGrpSpPr>
        <p:grpSpPr>
          <a:xfrm>
            <a:off x="6155156" y="3665789"/>
            <a:ext cx="991124" cy="991124"/>
            <a:chOff x="8531052" y="1407263"/>
            <a:chExt cx="905081" cy="905081"/>
          </a:xfrm>
        </p:grpSpPr>
        <p:sp useBgFill="1">
          <p:nvSpPr>
            <p:cNvPr id="29" name="Oval 23">
              <a:extLst>
                <a:ext uri="{FF2B5EF4-FFF2-40B4-BE49-F238E27FC236}">
                  <a16:creationId xmlns:a16="http://schemas.microsoft.com/office/drawing/2014/main" id="{1A81347F-E503-41C5-818D-1D36720D8549}"/>
                </a:ext>
              </a:extLst>
            </p:cNvPr>
            <p:cNvSpPr/>
            <p:nvPr/>
          </p:nvSpPr>
          <p:spPr bwMode="auto">
            <a:xfrm>
              <a:off x="8531052" y="1407263"/>
              <a:ext cx="905081" cy="905081"/>
            </a:xfrm>
            <a:prstGeom prst="ellipse">
              <a:avLst/>
            </a:prstGeom>
            <a:ln>
              <a:solidFill>
                <a:srgbClr val="0070C0"/>
              </a:solidFill>
              <a:prstDash val="dash"/>
            </a:ln>
          </p:spPr>
          <p:txBody>
            <a:bodyPr wrap="square" lIns="0" tIns="0" rIns="0" bIns="0" rtlCol="0"/>
            <a:lstStyle/>
            <a:p>
              <a:pPr defTabSz="611039">
                <a:defRPr/>
              </a:pPr>
              <a:endParaRPr lang="en-US" sz="1202" kern="0" dirty="0">
                <a:solidFill>
                  <a:prstClr val="black"/>
                </a:solidFill>
                <a:latin typeface="Meiryo UI" panose="020B0604030504040204" pitchFamily="50" charset="-128"/>
                <a:ea typeface="Meiryo UI" panose="020B0604030504040204" pitchFamily="50" charset="-128"/>
              </a:endParaRPr>
            </a:p>
          </p:txBody>
        </p:sp>
        <p:sp useBgFill="1">
          <p:nvSpPr>
            <p:cNvPr id="30" name="Oval 24">
              <a:extLst>
                <a:ext uri="{FF2B5EF4-FFF2-40B4-BE49-F238E27FC236}">
                  <a16:creationId xmlns:a16="http://schemas.microsoft.com/office/drawing/2014/main" id="{BBAD60D6-99A6-4D4C-9B90-75AEFEA9520F}"/>
                </a:ext>
              </a:extLst>
            </p:cNvPr>
            <p:cNvSpPr/>
            <p:nvPr/>
          </p:nvSpPr>
          <p:spPr bwMode="auto">
            <a:xfrm>
              <a:off x="8587588" y="1463799"/>
              <a:ext cx="792008" cy="792008"/>
            </a:xfrm>
            <a:prstGeom prst="ellipse">
              <a:avLst/>
            </a:prstGeom>
            <a:solidFill>
              <a:srgbClr val="FFFFFF"/>
            </a:solidFill>
            <a:ln>
              <a:solidFill>
                <a:srgbClr val="000000"/>
              </a:solidFill>
            </a:ln>
          </p:spPr>
          <p:txBody>
            <a:bodyPr wrap="square" lIns="0" tIns="0" rIns="0" bIns="0" rtlCol="0"/>
            <a:lstStyle/>
            <a:p>
              <a:pPr defTabSz="611039">
                <a:defRPr/>
              </a:pPr>
              <a:endParaRPr lang="en-US" sz="1202" kern="0" dirty="0">
                <a:solidFill>
                  <a:prstClr val="black"/>
                </a:solidFill>
                <a:latin typeface="Meiryo UI" panose="020B0604030504040204" pitchFamily="50" charset="-128"/>
                <a:ea typeface="Meiryo UI" panose="020B0604030504040204" pitchFamily="50" charset="-128"/>
              </a:endParaRPr>
            </a:p>
          </p:txBody>
        </p:sp>
        <p:sp>
          <p:nvSpPr>
            <p:cNvPr id="31" name="mail_2" title="Icon of an envelope with an arrow on the lower right pointing right">
              <a:extLst>
                <a:ext uri="{FF2B5EF4-FFF2-40B4-BE49-F238E27FC236}">
                  <a16:creationId xmlns:a16="http://schemas.microsoft.com/office/drawing/2014/main" id="{F07E5665-401E-4205-B6C0-FA63B8011C41}"/>
                </a:ext>
              </a:extLst>
            </p:cNvPr>
            <p:cNvSpPr>
              <a:spLocks noChangeAspect="1" noEditPoints="1"/>
            </p:cNvSpPr>
            <p:nvPr/>
          </p:nvSpPr>
          <p:spPr bwMode="auto">
            <a:xfrm>
              <a:off x="8746759" y="1708384"/>
              <a:ext cx="443473" cy="320040"/>
            </a:xfrm>
            <a:custGeom>
              <a:avLst/>
              <a:gdLst>
                <a:gd name="T0" fmla="*/ 341 w 600"/>
                <a:gd name="T1" fmla="*/ 356 h 433"/>
                <a:gd name="T2" fmla="*/ 0 w 600"/>
                <a:gd name="T3" fmla="*/ 356 h 433"/>
                <a:gd name="T4" fmla="*/ 0 w 600"/>
                <a:gd name="T5" fmla="*/ 0 h 433"/>
                <a:gd name="T6" fmla="*/ 600 w 600"/>
                <a:gd name="T7" fmla="*/ 0 h 433"/>
                <a:gd name="T8" fmla="*/ 600 w 600"/>
                <a:gd name="T9" fmla="*/ 269 h 433"/>
                <a:gd name="T10" fmla="*/ 0 w 600"/>
                <a:gd name="T11" fmla="*/ 0 h 433"/>
                <a:gd name="T12" fmla="*/ 300 w 600"/>
                <a:gd name="T13" fmla="*/ 178 h 433"/>
                <a:gd name="T14" fmla="*/ 600 w 600"/>
                <a:gd name="T15" fmla="*/ 0 h 433"/>
                <a:gd name="T16" fmla="*/ 392 w 600"/>
                <a:gd name="T17" fmla="*/ 356 h 433"/>
                <a:gd name="T18" fmla="*/ 600 w 600"/>
                <a:gd name="T19" fmla="*/ 356 h 433"/>
                <a:gd name="T20" fmla="*/ 524 w 600"/>
                <a:gd name="T21" fmla="*/ 433 h 433"/>
                <a:gd name="T22" fmla="*/ 600 w 600"/>
                <a:gd name="T23" fmla="*/ 356 h 433"/>
                <a:gd name="T24" fmla="*/ 524 w 600"/>
                <a:gd name="T25" fmla="*/ 280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0" h="433">
                  <a:moveTo>
                    <a:pt x="341" y="356"/>
                  </a:moveTo>
                  <a:lnTo>
                    <a:pt x="0" y="356"/>
                  </a:lnTo>
                  <a:lnTo>
                    <a:pt x="0" y="0"/>
                  </a:lnTo>
                  <a:lnTo>
                    <a:pt x="600" y="0"/>
                  </a:lnTo>
                  <a:lnTo>
                    <a:pt x="600" y="269"/>
                  </a:lnTo>
                  <a:moveTo>
                    <a:pt x="0" y="0"/>
                  </a:moveTo>
                  <a:lnTo>
                    <a:pt x="300" y="178"/>
                  </a:lnTo>
                  <a:lnTo>
                    <a:pt x="600" y="0"/>
                  </a:lnTo>
                  <a:moveTo>
                    <a:pt x="392" y="356"/>
                  </a:moveTo>
                  <a:lnTo>
                    <a:pt x="600" y="356"/>
                  </a:lnTo>
                  <a:moveTo>
                    <a:pt x="524" y="433"/>
                  </a:moveTo>
                  <a:lnTo>
                    <a:pt x="600" y="356"/>
                  </a:lnTo>
                  <a:lnTo>
                    <a:pt x="524" y="280"/>
                  </a:lnTo>
                </a:path>
              </a:pathLst>
            </a:custGeom>
            <a:noFill/>
            <a:ln w="15875" cap="flat">
              <a:solidFill>
                <a:srgbClr val="000000"/>
              </a:solidFill>
              <a:prstDash val="solid"/>
              <a:miter lim="800000"/>
              <a:headEnd/>
              <a:tailEnd/>
            </a:ln>
          </p:spPr>
          <p:txBody>
            <a:bodyPr vert="horz" wrap="square" lIns="87880" tIns="43940" rIns="87880" bIns="43940" numCol="1" anchor="t" anchorCtr="0" compatLnSpc="1">
              <a:prstTxWarp prst="textNoShape">
                <a:avLst/>
              </a:prstTxWarp>
            </a:bodyPr>
            <a:lstStyle/>
            <a:p>
              <a:pPr defTabSz="896302">
                <a:defRPr/>
              </a:pPr>
              <a:endParaRPr lang="en-US" sz="865" kern="0" dirty="0">
                <a:gradFill>
                  <a:gsLst>
                    <a:gs pos="0">
                      <a:srgbClr val="505050"/>
                    </a:gs>
                    <a:gs pos="100000">
                      <a:srgbClr val="505050"/>
                    </a:gs>
                  </a:gsLst>
                  <a:lin ang="5400000" scaled="1"/>
                </a:gradFill>
                <a:latin typeface="Meiryo UI" panose="020B0604030504040204" pitchFamily="50" charset="-128"/>
                <a:ea typeface="Meiryo UI" panose="020B0604030504040204" pitchFamily="50" charset="-128"/>
              </a:endParaRPr>
            </a:p>
          </p:txBody>
        </p:sp>
      </p:grpSp>
      <p:sp>
        <p:nvSpPr>
          <p:cNvPr id="32" name="Content Placeholder 2">
            <a:extLst>
              <a:ext uri="{FF2B5EF4-FFF2-40B4-BE49-F238E27FC236}">
                <a16:creationId xmlns:a16="http://schemas.microsoft.com/office/drawing/2014/main" id="{4EDED49A-A229-435D-81E8-439B44F67CE6}"/>
              </a:ext>
            </a:extLst>
          </p:cNvPr>
          <p:cNvSpPr txBox="1">
            <a:spLocks/>
          </p:cNvSpPr>
          <p:nvPr/>
        </p:nvSpPr>
        <p:spPr>
          <a:xfrm>
            <a:off x="5453316" y="2899938"/>
            <a:ext cx="2023828" cy="724173"/>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defRPr/>
            </a:pPr>
            <a:r>
              <a:rPr lang="ja-JP" altLang="en-US" sz="2353"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レビュー担当者にメールで通知</a:t>
            </a:r>
            <a:endParaRPr lang="en-US" sz="2353"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endParaRPr>
          </a:p>
        </p:txBody>
      </p:sp>
      <p:sp>
        <p:nvSpPr>
          <p:cNvPr id="33" name="Content Placeholder 2">
            <a:extLst>
              <a:ext uri="{FF2B5EF4-FFF2-40B4-BE49-F238E27FC236}">
                <a16:creationId xmlns:a16="http://schemas.microsoft.com/office/drawing/2014/main" id="{19B568E9-2D24-4DB8-B43A-2B7998FDAA9E}"/>
              </a:ext>
            </a:extLst>
          </p:cNvPr>
          <p:cNvSpPr txBox="1">
            <a:spLocks/>
          </p:cNvSpPr>
          <p:nvPr/>
        </p:nvSpPr>
        <p:spPr>
          <a:xfrm>
            <a:off x="7477144" y="1276805"/>
            <a:ext cx="3467826" cy="724173"/>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defRPr/>
            </a:pPr>
            <a:r>
              <a:rPr lang="ja-JP" altLang="en-US" sz="2353"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推奨をベースに</a:t>
            </a:r>
            <a:br>
              <a:rPr lang="en-US" altLang="ja-JP" sz="2353"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br>
            <a:r>
              <a:rPr lang="ja-JP" altLang="en-US" sz="2353"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アクセス権をレビュー</a:t>
            </a:r>
            <a:endParaRPr lang="en-US" altLang="ja-JP" sz="2353"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endParaRPr>
          </a:p>
        </p:txBody>
      </p:sp>
      <p:sp>
        <p:nvSpPr>
          <p:cNvPr id="34" name="Rectangle 83">
            <a:extLst>
              <a:ext uri="{FF2B5EF4-FFF2-40B4-BE49-F238E27FC236}">
                <a16:creationId xmlns:a16="http://schemas.microsoft.com/office/drawing/2014/main" id="{58CF4617-7D28-461E-85E7-4C8CBBA48D39}"/>
              </a:ext>
            </a:extLst>
          </p:cNvPr>
          <p:cNvSpPr/>
          <p:nvPr/>
        </p:nvSpPr>
        <p:spPr>
          <a:xfrm>
            <a:off x="9677751" y="2639391"/>
            <a:ext cx="2104016" cy="1068111"/>
          </a:xfrm>
          <a:prstGeom prst="rect">
            <a:avLst/>
          </a:prstGeom>
          <a:noFill/>
        </p:spPr>
        <p:txBody>
          <a:bodyPr wrap="none" lIns="36593" rIns="36593" anchor="ctr">
            <a:spAutoFit/>
          </a:bodyPr>
          <a:lstStyle/>
          <a:p>
            <a:pPr defTabSz="746169" fontAlgn="base">
              <a:lnSpc>
                <a:spcPct val="90000"/>
              </a:lnSpc>
              <a:spcBef>
                <a:spcPct val="0"/>
              </a:spcBef>
              <a:spcAft>
                <a:spcPct val="0"/>
              </a:spcAft>
              <a:defRPr/>
            </a:pPr>
            <a:r>
              <a:rPr lang="ja-JP" altLang="en-US" sz="2353" spc="-68" dirty="0">
                <a:ln w="3175">
                  <a:noFill/>
                </a:ln>
                <a:solidFill>
                  <a:srgbClr val="000000"/>
                </a:solidFill>
                <a:latin typeface="Meiryo UI" panose="020B0604030504040204" pitchFamily="50" charset="-128"/>
                <a:ea typeface="Meiryo UI" panose="020B0604030504040204" pitchFamily="50" charset="-128"/>
                <a:cs typeface="Segoe UI" pitchFamily="34" charset="0"/>
              </a:rPr>
              <a:t>レビュー担当者が</a:t>
            </a:r>
            <a:endParaRPr lang="en-US" altLang="ja-JP" sz="2353" spc="-68" dirty="0">
              <a:ln w="3175">
                <a:noFill/>
              </a:ln>
              <a:solidFill>
                <a:srgbClr val="000000"/>
              </a:solidFill>
              <a:latin typeface="Meiryo UI" panose="020B0604030504040204" pitchFamily="50" charset="-128"/>
              <a:ea typeface="Meiryo UI" panose="020B0604030504040204" pitchFamily="50" charset="-128"/>
              <a:cs typeface="Segoe UI" pitchFamily="34" charset="0"/>
            </a:endParaRPr>
          </a:p>
          <a:p>
            <a:pPr defTabSz="746169" fontAlgn="base">
              <a:lnSpc>
                <a:spcPct val="90000"/>
              </a:lnSpc>
              <a:spcBef>
                <a:spcPct val="0"/>
              </a:spcBef>
              <a:spcAft>
                <a:spcPct val="0"/>
              </a:spcAft>
              <a:defRPr/>
            </a:pPr>
            <a:r>
              <a:rPr lang="ja-JP" altLang="en-US" sz="2353" spc="-68" dirty="0">
                <a:ln w="3175">
                  <a:noFill/>
                </a:ln>
                <a:solidFill>
                  <a:srgbClr val="000000"/>
                </a:solidFill>
                <a:latin typeface="Meiryo UI" panose="020B0604030504040204" pitchFamily="50" charset="-128"/>
                <a:ea typeface="Meiryo UI" panose="020B0604030504040204" pitchFamily="50" charset="-128"/>
                <a:cs typeface="Segoe UI" pitchFamily="34" charset="0"/>
              </a:rPr>
              <a:t>必要なアクセス権</a:t>
            </a:r>
            <a:endParaRPr lang="en-US" altLang="ja-JP" sz="2353" spc="-68" dirty="0">
              <a:ln w="3175">
                <a:noFill/>
              </a:ln>
              <a:solidFill>
                <a:srgbClr val="000000"/>
              </a:solidFill>
              <a:latin typeface="Meiryo UI" panose="020B0604030504040204" pitchFamily="50" charset="-128"/>
              <a:ea typeface="Meiryo UI" panose="020B0604030504040204" pitchFamily="50" charset="-128"/>
              <a:cs typeface="Segoe UI" pitchFamily="34" charset="0"/>
            </a:endParaRPr>
          </a:p>
          <a:p>
            <a:pPr defTabSz="746169" fontAlgn="base">
              <a:lnSpc>
                <a:spcPct val="90000"/>
              </a:lnSpc>
              <a:spcBef>
                <a:spcPct val="0"/>
              </a:spcBef>
              <a:spcAft>
                <a:spcPct val="0"/>
              </a:spcAft>
              <a:defRPr/>
            </a:pPr>
            <a:r>
              <a:rPr lang="ja-JP" altLang="en-US" sz="2353" spc="-68" dirty="0">
                <a:ln w="3175">
                  <a:noFill/>
                </a:ln>
                <a:solidFill>
                  <a:srgbClr val="000000"/>
                </a:solidFill>
                <a:latin typeface="Meiryo UI" panose="020B0604030504040204" pitchFamily="50" charset="-128"/>
                <a:ea typeface="Meiryo UI" panose="020B0604030504040204" pitchFamily="50" charset="-128"/>
                <a:cs typeface="Segoe UI" pitchFamily="34" charset="0"/>
              </a:rPr>
              <a:t>かどうかを判断</a:t>
            </a:r>
            <a:endParaRPr lang="en-US" sz="2353" spc="-68" dirty="0">
              <a:ln w="3175">
                <a:noFill/>
              </a:ln>
              <a:solidFill>
                <a:srgbClr val="000000"/>
              </a:solidFill>
              <a:latin typeface="Meiryo UI" panose="020B0604030504040204" pitchFamily="50" charset="-128"/>
              <a:ea typeface="Meiryo UI" panose="020B0604030504040204" pitchFamily="50" charset="-128"/>
              <a:cs typeface="Segoe UI" pitchFamily="34" charset="0"/>
            </a:endParaRPr>
          </a:p>
        </p:txBody>
      </p:sp>
      <p:grpSp>
        <p:nvGrpSpPr>
          <p:cNvPr id="35" name="Group 84">
            <a:extLst>
              <a:ext uri="{FF2B5EF4-FFF2-40B4-BE49-F238E27FC236}">
                <a16:creationId xmlns:a16="http://schemas.microsoft.com/office/drawing/2014/main" id="{CC522DD2-6C3E-484B-BB6E-274CC585F631}"/>
              </a:ext>
            </a:extLst>
          </p:cNvPr>
          <p:cNvGrpSpPr/>
          <p:nvPr/>
        </p:nvGrpSpPr>
        <p:grpSpPr>
          <a:xfrm>
            <a:off x="9767548" y="3644945"/>
            <a:ext cx="869847" cy="869847"/>
            <a:chOff x="8591714" y="4778501"/>
            <a:chExt cx="905081" cy="905081"/>
          </a:xfrm>
        </p:grpSpPr>
        <p:sp useBgFill="1">
          <p:nvSpPr>
            <p:cNvPr id="36" name="Oval 85">
              <a:extLst>
                <a:ext uri="{FF2B5EF4-FFF2-40B4-BE49-F238E27FC236}">
                  <a16:creationId xmlns:a16="http://schemas.microsoft.com/office/drawing/2014/main" id="{A29CD311-4298-414A-B910-CC4C9F219758}"/>
                </a:ext>
              </a:extLst>
            </p:cNvPr>
            <p:cNvSpPr/>
            <p:nvPr/>
          </p:nvSpPr>
          <p:spPr bwMode="auto">
            <a:xfrm>
              <a:off x="8591714" y="4778501"/>
              <a:ext cx="905081" cy="905081"/>
            </a:xfrm>
            <a:prstGeom prst="ellipse">
              <a:avLst/>
            </a:prstGeom>
            <a:ln>
              <a:solidFill>
                <a:srgbClr val="0070C0"/>
              </a:solidFill>
              <a:prstDash val="dash"/>
            </a:ln>
          </p:spPr>
          <p:txBody>
            <a:bodyPr wrap="square" lIns="0" tIns="0" rIns="0" bIns="0" rtlCol="0"/>
            <a:lstStyle/>
            <a:p>
              <a:pPr defTabSz="611039">
                <a:defRPr/>
              </a:pPr>
              <a:endParaRPr lang="en-US" sz="1202" kern="0" dirty="0">
                <a:solidFill>
                  <a:prstClr val="black"/>
                </a:solidFill>
                <a:latin typeface="Meiryo UI" panose="020B0604030504040204" pitchFamily="50" charset="-128"/>
                <a:ea typeface="Meiryo UI" panose="020B0604030504040204" pitchFamily="50" charset="-128"/>
              </a:endParaRPr>
            </a:p>
          </p:txBody>
        </p:sp>
        <p:sp useBgFill="1">
          <p:nvSpPr>
            <p:cNvPr id="37" name="Oval 86">
              <a:extLst>
                <a:ext uri="{FF2B5EF4-FFF2-40B4-BE49-F238E27FC236}">
                  <a16:creationId xmlns:a16="http://schemas.microsoft.com/office/drawing/2014/main" id="{94E597C0-BBD4-476C-9470-496DE7688A4E}"/>
                </a:ext>
              </a:extLst>
            </p:cNvPr>
            <p:cNvSpPr/>
            <p:nvPr/>
          </p:nvSpPr>
          <p:spPr bwMode="auto">
            <a:xfrm>
              <a:off x="8646490" y="4833277"/>
              <a:ext cx="795528" cy="795528"/>
            </a:xfrm>
            <a:prstGeom prst="ellipse">
              <a:avLst/>
            </a:prstGeom>
            <a:solidFill>
              <a:srgbClr val="FFFFFF"/>
            </a:solidFill>
            <a:ln>
              <a:solidFill>
                <a:srgbClr val="000000"/>
              </a:solidFill>
            </a:ln>
          </p:spPr>
          <p:txBody>
            <a:bodyPr wrap="square" lIns="0" tIns="0" rIns="0" bIns="0" rtlCol="0"/>
            <a:lstStyle/>
            <a:p>
              <a:pPr defTabSz="611039">
                <a:defRPr/>
              </a:pPr>
              <a:endParaRPr lang="en-US" sz="1202" kern="0" dirty="0">
                <a:solidFill>
                  <a:prstClr val="black"/>
                </a:solidFill>
                <a:latin typeface="Meiryo UI" panose="020B0604030504040204" pitchFamily="50" charset="-128"/>
                <a:ea typeface="Meiryo UI" panose="020B0604030504040204" pitchFamily="50" charset="-128"/>
              </a:endParaRPr>
            </a:p>
          </p:txBody>
        </p:sp>
        <p:sp>
          <p:nvSpPr>
            <p:cNvPr id="38" name="list_4" title="Icon of a checklist">
              <a:extLst>
                <a:ext uri="{FF2B5EF4-FFF2-40B4-BE49-F238E27FC236}">
                  <a16:creationId xmlns:a16="http://schemas.microsoft.com/office/drawing/2014/main" id="{0C4A04CC-5502-474B-973F-CE8F942ACB38}"/>
                </a:ext>
              </a:extLst>
            </p:cNvPr>
            <p:cNvSpPr>
              <a:spLocks noChangeAspect="1" noEditPoints="1"/>
            </p:cNvSpPr>
            <p:nvPr/>
          </p:nvSpPr>
          <p:spPr bwMode="auto">
            <a:xfrm>
              <a:off x="8773678" y="5048161"/>
              <a:ext cx="541153" cy="365760"/>
            </a:xfrm>
            <a:custGeom>
              <a:avLst/>
              <a:gdLst>
                <a:gd name="T0" fmla="*/ 90 w 253"/>
                <a:gd name="T1" fmla="*/ 24 h 171"/>
                <a:gd name="T2" fmla="*/ 253 w 253"/>
                <a:gd name="T3" fmla="*/ 24 h 171"/>
                <a:gd name="T4" fmla="*/ 90 w 253"/>
                <a:gd name="T5" fmla="*/ 73 h 171"/>
                <a:gd name="T6" fmla="*/ 253 w 253"/>
                <a:gd name="T7" fmla="*/ 73 h 171"/>
                <a:gd name="T8" fmla="*/ 90 w 253"/>
                <a:gd name="T9" fmla="*/ 121 h 171"/>
                <a:gd name="T10" fmla="*/ 253 w 253"/>
                <a:gd name="T11" fmla="*/ 121 h 171"/>
                <a:gd name="T12" fmla="*/ 90 w 253"/>
                <a:gd name="T13" fmla="*/ 171 h 171"/>
                <a:gd name="T14" fmla="*/ 253 w 253"/>
                <a:gd name="T15" fmla="*/ 171 h 171"/>
                <a:gd name="T16" fmla="*/ 0 w 253"/>
                <a:gd name="T17" fmla="*/ 23 h 171"/>
                <a:gd name="T18" fmla="*/ 17 w 253"/>
                <a:gd name="T19" fmla="*/ 40 h 171"/>
                <a:gd name="T20" fmla="*/ 58 w 253"/>
                <a:gd name="T21" fmla="*/ 0 h 171"/>
                <a:gd name="T22" fmla="*/ 0 w 253"/>
                <a:gd name="T23" fmla="*/ 121 h 171"/>
                <a:gd name="T24" fmla="*/ 17 w 253"/>
                <a:gd name="T25" fmla="*/ 138 h 171"/>
                <a:gd name="T26" fmla="*/ 58 w 253"/>
                <a:gd name="T27" fmla="*/ 98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3" h="171">
                  <a:moveTo>
                    <a:pt x="90" y="24"/>
                  </a:moveTo>
                  <a:lnTo>
                    <a:pt x="253" y="24"/>
                  </a:lnTo>
                  <a:moveTo>
                    <a:pt x="90" y="73"/>
                  </a:moveTo>
                  <a:lnTo>
                    <a:pt x="253" y="73"/>
                  </a:lnTo>
                  <a:moveTo>
                    <a:pt x="90" y="121"/>
                  </a:moveTo>
                  <a:lnTo>
                    <a:pt x="253" y="121"/>
                  </a:lnTo>
                  <a:moveTo>
                    <a:pt x="90" y="171"/>
                  </a:moveTo>
                  <a:lnTo>
                    <a:pt x="253" y="171"/>
                  </a:lnTo>
                  <a:moveTo>
                    <a:pt x="0" y="23"/>
                  </a:moveTo>
                  <a:lnTo>
                    <a:pt x="17" y="40"/>
                  </a:lnTo>
                  <a:lnTo>
                    <a:pt x="58" y="0"/>
                  </a:lnTo>
                  <a:moveTo>
                    <a:pt x="0" y="121"/>
                  </a:moveTo>
                  <a:lnTo>
                    <a:pt x="17" y="138"/>
                  </a:lnTo>
                  <a:lnTo>
                    <a:pt x="58" y="98"/>
                  </a:lnTo>
                </a:path>
              </a:pathLst>
            </a:custGeom>
            <a:noFill/>
            <a:ln w="15875" cap="flat">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7880" tIns="43940" rIns="87880" bIns="43940" numCol="1" anchor="t" anchorCtr="0" compatLnSpc="1">
              <a:prstTxWarp prst="textNoShape">
                <a:avLst/>
              </a:prstTxWarp>
            </a:bodyPr>
            <a:lstStyle/>
            <a:p>
              <a:pPr defTabSz="896302">
                <a:defRPr/>
              </a:pPr>
              <a:endParaRPr lang="en-US" sz="1765" b="1" kern="0" dirty="0">
                <a:solidFill>
                  <a:srgbClr val="282828"/>
                </a:solidFill>
                <a:latin typeface="Meiryo UI" panose="020B0604030504040204" pitchFamily="50" charset="-128"/>
                <a:ea typeface="Meiryo UI" panose="020B0604030504040204" pitchFamily="50" charset="-128"/>
              </a:endParaRPr>
            </a:p>
          </p:txBody>
        </p:sp>
      </p:grpSp>
      <p:sp>
        <p:nvSpPr>
          <p:cNvPr id="39" name="Rectangle 91">
            <a:extLst>
              <a:ext uri="{FF2B5EF4-FFF2-40B4-BE49-F238E27FC236}">
                <a16:creationId xmlns:a16="http://schemas.microsoft.com/office/drawing/2014/main" id="{3300E900-A086-4185-961F-6CD7AFD9DEF4}"/>
              </a:ext>
            </a:extLst>
          </p:cNvPr>
          <p:cNvSpPr/>
          <p:nvPr/>
        </p:nvSpPr>
        <p:spPr>
          <a:xfrm>
            <a:off x="7204308" y="6289900"/>
            <a:ext cx="3177727" cy="418191"/>
          </a:xfrm>
          <a:prstGeom prst="rect">
            <a:avLst/>
          </a:prstGeom>
          <a:noFill/>
        </p:spPr>
        <p:txBody>
          <a:bodyPr wrap="square" lIns="36593" rIns="36593" anchor="ctr">
            <a:spAutoFit/>
          </a:bodyPr>
          <a:lstStyle/>
          <a:p>
            <a:pPr defTabSz="746169" fontAlgn="base">
              <a:lnSpc>
                <a:spcPct val="90000"/>
              </a:lnSpc>
              <a:spcBef>
                <a:spcPct val="0"/>
              </a:spcBef>
              <a:spcAft>
                <a:spcPct val="0"/>
              </a:spcAft>
              <a:defRPr/>
            </a:pPr>
            <a:r>
              <a:rPr lang="ja-JP" altLang="en-US" sz="2353" spc="-68" dirty="0">
                <a:ln w="3175">
                  <a:noFill/>
                </a:ln>
                <a:solidFill>
                  <a:srgbClr val="000000"/>
                </a:solidFill>
                <a:latin typeface="Meiryo UI" panose="020B0604030504040204" pitchFamily="50" charset="-128"/>
                <a:ea typeface="Meiryo UI" panose="020B0604030504040204" pitchFamily="50" charset="-128"/>
                <a:cs typeface="Segoe UI" pitchFamily="34" charset="0"/>
              </a:rPr>
              <a:t>不要なアクセス権を削除</a:t>
            </a:r>
            <a:endParaRPr lang="en-US" sz="2353" spc="-68" dirty="0">
              <a:ln w="3175">
                <a:noFill/>
              </a:ln>
              <a:solidFill>
                <a:srgbClr val="000000"/>
              </a:solidFill>
              <a:latin typeface="Meiryo UI" panose="020B0604030504040204" pitchFamily="50" charset="-128"/>
              <a:ea typeface="Meiryo UI" panose="020B0604030504040204" pitchFamily="50" charset="-128"/>
              <a:cs typeface="Segoe UI" pitchFamily="34" charset="0"/>
            </a:endParaRPr>
          </a:p>
        </p:txBody>
      </p:sp>
      <p:cxnSp>
        <p:nvCxnSpPr>
          <p:cNvPr id="40" name="Straight Arrow Connector 95">
            <a:extLst>
              <a:ext uri="{FF2B5EF4-FFF2-40B4-BE49-F238E27FC236}">
                <a16:creationId xmlns:a16="http://schemas.microsoft.com/office/drawing/2014/main" id="{BAC1C942-8F3B-4A5B-9557-B96F54D4135D}"/>
              </a:ext>
            </a:extLst>
          </p:cNvPr>
          <p:cNvCxnSpPr/>
          <p:nvPr/>
        </p:nvCxnSpPr>
        <p:spPr>
          <a:xfrm>
            <a:off x="5336266" y="4161351"/>
            <a:ext cx="558151" cy="0"/>
          </a:xfrm>
          <a:prstGeom prst="straightConnector1">
            <a:avLst/>
          </a:prstGeom>
          <a:noFill/>
          <a:ln w="9525" cap="flat" cmpd="sng" algn="ctr">
            <a:solidFill>
              <a:srgbClr val="000000"/>
            </a:solidFill>
            <a:prstDash val="solid"/>
            <a:headEnd type="none" w="lg" len="med"/>
            <a:tailEnd type="triangle"/>
          </a:ln>
          <a:effectLst/>
        </p:spPr>
      </p:cxnSp>
      <p:grpSp>
        <p:nvGrpSpPr>
          <p:cNvPr id="41" name="Group 4">
            <a:extLst>
              <a:ext uri="{FF2B5EF4-FFF2-40B4-BE49-F238E27FC236}">
                <a16:creationId xmlns:a16="http://schemas.microsoft.com/office/drawing/2014/main" id="{57BE1A9E-11AE-43BD-93E7-66FCA26E26B4}"/>
              </a:ext>
            </a:extLst>
          </p:cNvPr>
          <p:cNvGrpSpPr/>
          <p:nvPr/>
        </p:nvGrpSpPr>
        <p:grpSpPr>
          <a:xfrm>
            <a:off x="7784837" y="2056907"/>
            <a:ext cx="970494" cy="869847"/>
            <a:chOff x="7940939" y="1709895"/>
            <a:chExt cx="989954" cy="887289"/>
          </a:xfrm>
        </p:grpSpPr>
        <p:sp useBgFill="1">
          <p:nvSpPr>
            <p:cNvPr id="42" name="Oval 78">
              <a:extLst>
                <a:ext uri="{FF2B5EF4-FFF2-40B4-BE49-F238E27FC236}">
                  <a16:creationId xmlns:a16="http://schemas.microsoft.com/office/drawing/2014/main" id="{C1E302FB-E64B-4819-B43A-3ECEC97BC207}"/>
                </a:ext>
              </a:extLst>
            </p:cNvPr>
            <p:cNvSpPr/>
            <p:nvPr/>
          </p:nvSpPr>
          <p:spPr bwMode="auto">
            <a:xfrm>
              <a:off x="8043604" y="1709895"/>
              <a:ext cx="887289" cy="887289"/>
            </a:xfrm>
            <a:prstGeom prst="ellipse">
              <a:avLst/>
            </a:prstGeom>
            <a:ln>
              <a:solidFill>
                <a:srgbClr val="0070C0"/>
              </a:solidFill>
              <a:prstDash val="dash"/>
            </a:ln>
          </p:spPr>
          <p:txBody>
            <a:bodyPr wrap="square" lIns="0" tIns="0" rIns="0" bIns="0" rtlCol="0"/>
            <a:lstStyle/>
            <a:p>
              <a:pPr defTabSz="611039">
                <a:defRPr/>
              </a:pPr>
              <a:endParaRPr lang="en-US" sz="1202" kern="0" dirty="0">
                <a:solidFill>
                  <a:prstClr val="black"/>
                </a:solidFill>
                <a:latin typeface="Meiryo UI" panose="020B0604030504040204" pitchFamily="50" charset="-128"/>
                <a:ea typeface="Meiryo UI" panose="020B0604030504040204" pitchFamily="50" charset="-128"/>
              </a:endParaRPr>
            </a:p>
          </p:txBody>
        </p:sp>
        <p:sp useBgFill="1">
          <p:nvSpPr>
            <p:cNvPr id="43" name="Oval 79">
              <a:extLst>
                <a:ext uri="{FF2B5EF4-FFF2-40B4-BE49-F238E27FC236}">
                  <a16:creationId xmlns:a16="http://schemas.microsoft.com/office/drawing/2014/main" id="{4ACC69E9-5806-41BA-84A3-936533E781B0}"/>
                </a:ext>
              </a:extLst>
            </p:cNvPr>
            <p:cNvSpPr/>
            <p:nvPr/>
          </p:nvSpPr>
          <p:spPr bwMode="auto">
            <a:xfrm>
              <a:off x="8097303" y="1763594"/>
              <a:ext cx="779890" cy="779890"/>
            </a:xfrm>
            <a:prstGeom prst="ellipse">
              <a:avLst/>
            </a:prstGeom>
            <a:solidFill>
              <a:srgbClr val="FFFFFF"/>
            </a:solidFill>
            <a:ln>
              <a:solidFill>
                <a:srgbClr val="000000"/>
              </a:solidFill>
            </a:ln>
          </p:spPr>
          <p:txBody>
            <a:bodyPr wrap="square" lIns="0" tIns="0" rIns="0" bIns="0" rtlCol="0"/>
            <a:lstStyle/>
            <a:p>
              <a:pPr defTabSz="611039">
                <a:defRPr/>
              </a:pPr>
              <a:endParaRPr lang="en-US" sz="1202" kern="0" dirty="0">
                <a:solidFill>
                  <a:prstClr val="black"/>
                </a:solidFill>
                <a:latin typeface="Meiryo UI" panose="020B0604030504040204" pitchFamily="50" charset="-128"/>
                <a:ea typeface="Meiryo UI" panose="020B0604030504040204" pitchFamily="50" charset="-128"/>
              </a:endParaRPr>
            </a:p>
          </p:txBody>
        </p:sp>
        <p:sp>
          <p:nvSpPr>
            <p:cNvPr id="44" name="Isosceles Triangle 93">
              <a:extLst>
                <a:ext uri="{FF2B5EF4-FFF2-40B4-BE49-F238E27FC236}">
                  <a16:creationId xmlns:a16="http://schemas.microsoft.com/office/drawing/2014/main" id="{3352510E-EF6B-4826-BF2F-9A02FB57207E}"/>
                </a:ext>
              </a:extLst>
            </p:cNvPr>
            <p:cNvSpPr/>
            <p:nvPr/>
          </p:nvSpPr>
          <p:spPr bwMode="auto">
            <a:xfrm rot="4550992">
              <a:off x="7930983" y="2097486"/>
              <a:ext cx="144372" cy="124459"/>
            </a:xfrm>
            <a:prstGeom prst="triangle">
              <a:avLst/>
            </a:prstGeom>
            <a:solidFill>
              <a:srgbClr val="0078D4"/>
            </a:solidFill>
            <a:ln w="9525" cap="flat" cmpd="sng" algn="ctr">
              <a:noFill/>
              <a:prstDash val="solid"/>
              <a:headEnd type="none" w="med" len="med"/>
              <a:tailEnd type="none" w="med" len="med"/>
            </a:ln>
            <a:effectLst/>
          </p:spPr>
          <p:txBody>
            <a:bodyPr rot="0" spcFirstLastPara="0" vertOverflow="overflow" horzOverflow="overflow" vert="horz" wrap="square" lIns="146415" tIns="117131" rIns="146415" bIns="117131" numCol="1" spcCol="0" rtlCol="0" fromWordArt="0" anchor="t" anchorCtr="0" forceAA="0" compatLnSpc="1">
              <a:prstTxWarp prst="textNoShape">
                <a:avLst/>
              </a:prstTxWarp>
              <a:noAutofit/>
            </a:bodyPr>
            <a:lstStyle/>
            <a:p>
              <a:pPr algn="ctr" defTabSz="746446" fontAlgn="base">
                <a:lnSpc>
                  <a:spcPct val="90000"/>
                </a:lnSpc>
                <a:spcBef>
                  <a:spcPct val="0"/>
                </a:spcBef>
                <a:spcAft>
                  <a:spcPct val="0"/>
                </a:spcAft>
                <a:defRPr/>
              </a:pPr>
              <a:endParaRPr lang="en-US" sz="1921" kern="0"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45" name="Data &amp; AI" title="Icon of several circles connected to eachother by lines">
              <a:extLst>
                <a:ext uri="{FF2B5EF4-FFF2-40B4-BE49-F238E27FC236}">
                  <a16:creationId xmlns:a16="http://schemas.microsoft.com/office/drawing/2014/main" id="{6B62F65C-C6B7-48C3-8488-4646E7180E9B}"/>
                </a:ext>
              </a:extLst>
            </p:cNvPr>
            <p:cNvSpPr>
              <a:spLocks noChangeAspect="1" noEditPoints="1"/>
            </p:cNvSpPr>
            <p:nvPr/>
          </p:nvSpPr>
          <p:spPr bwMode="auto">
            <a:xfrm>
              <a:off x="8232167" y="1946967"/>
              <a:ext cx="500033" cy="399830"/>
            </a:xfrm>
            <a:custGeom>
              <a:avLst/>
              <a:gdLst>
                <a:gd name="T0" fmla="*/ 465 w 706"/>
                <a:gd name="T1" fmla="*/ 76 h 564"/>
                <a:gd name="T2" fmla="*/ 465 w 706"/>
                <a:gd name="T3" fmla="*/ 0 h 564"/>
                <a:gd name="T4" fmla="*/ 668 w 706"/>
                <a:gd name="T5" fmla="*/ 138 h 564"/>
                <a:gd name="T6" fmla="*/ 668 w 706"/>
                <a:gd name="T7" fmla="*/ 214 h 564"/>
                <a:gd name="T8" fmla="*/ 668 w 706"/>
                <a:gd name="T9" fmla="*/ 138 h 564"/>
                <a:gd name="T10" fmla="*/ 454 w 706"/>
                <a:gd name="T11" fmla="*/ 314 h 564"/>
                <a:gd name="T12" fmla="*/ 530 w 706"/>
                <a:gd name="T13" fmla="*/ 314 h 564"/>
                <a:gd name="T14" fmla="*/ 637 w 706"/>
                <a:gd name="T15" fmla="*/ 422 h 564"/>
                <a:gd name="T16" fmla="*/ 637 w 706"/>
                <a:gd name="T17" fmla="*/ 499 h 564"/>
                <a:gd name="T18" fmla="*/ 637 w 706"/>
                <a:gd name="T19" fmla="*/ 422 h 564"/>
                <a:gd name="T20" fmla="*/ 282 w 706"/>
                <a:gd name="T21" fmla="*/ 526 h 564"/>
                <a:gd name="T22" fmla="*/ 358 w 706"/>
                <a:gd name="T23" fmla="*/ 526 h 564"/>
                <a:gd name="T24" fmla="*/ 38 w 706"/>
                <a:gd name="T25" fmla="*/ 338 h 564"/>
                <a:gd name="T26" fmla="*/ 38 w 706"/>
                <a:gd name="T27" fmla="*/ 415 h 564"/>
                <a:gd name="T28" fmla="*/ 38 w 706"/>
                <a:gd name="T29" fmla="*/ 338 h 564"/>
                <a:gd name="T30" fmla="*/ 258 w 706"/>
                <a:gd name="T31" fmla="*/ 205 h 564"/>
                <a:gd name="T32" fmla="*/ 334 w 706"/>
                <a:gd name="T33" fmla="*/ 205 h 564"/>
                <a:gd name="T34" fmla="*/ 120 w 706"/>
                <a:gd name="T35" fmla="*/ 75 h 564"/>
                <a:gd name="T36" fmla="*/ 120 w 706"/>
                <a:gd name="T37" fmla="*/ 152 h 564"/>
                <a:gd name="T38" fmla="*/ 120 w 706"/>
                <a:gd name="T39" fmla="*/ 75 h 564"/>
                <a:gd name="T40" fmla="*/ 258 w 706"/>
                <a:gd name="T41" fmla="*/ 188 h 564"/>
                <a:gd name="T42" fmla="*/ 460 w 706"/>
                <a:gd name="T43" fmla="*/ 294 h 564"/>
                <a:gd name="T44" fmla="*/ 76 w 706"/>
                <a:gd name="T45" fmla="*/ 376 h 564"/>
                <a:gd name="T46" fmla="*/ 288 w 706"/>
                <a:gd name="T47" fmla="*/ 505 h 564"/>
                <a:gd name="T48" fmla="*/ 603 w 706"/>
                <a:gd name="T49" fmla="*/ 479 h 564"/>
                <a:gd name="T50" fmla="*/ 159 w 706"/>
                <a:gd name="T51" fmla="*/ 104 h 564"/>
                <a:gd name="T52" fmla="*/ 637 w 706"/>
                <a:gd name="T53" fmla="*/ 151 h 564"/>
                <a:gd name="T54" fmla="*/ 523 w 706"/>
                <a:gd name="T55" fmla="*/ 291 h 564"/>
                <a:gd name="T56" fmla="*/ 465 w 706"/>
                <a:gd name="T57" fmla="*/ 347 h 564"/>
                <a:gd name="T58" fmla="*/ 334 w 706"/>
                <a:gd name="T59" fmla="*/ 490 h 564"/>
                <a:gd name="T60" fmla="*/ 320 w 706"/>
                <a:gd name="T61" fmla="*/ 488 h 564"/>
                <a:gd name="T62" fmla="*/ 134 w 706"/>
                <a:gd name="T63" fmla="*/ 149 h 564"/>
                <a:gd name="T64" fmla="*/ 438 w 706"/>
                <a:gd name="T65" fmla="*/ 65 h 564"/>
                <a:gd name="T66" fmla="*/ 624 w 706"/>
                <a:gd name="T67" fmla="*/ 425 h 564"/>
                <a:gd name="T68" fmla="*/ 603 w 706"/>
                <a:gd name="T69" fmla="*/ 434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06" h="564">
                  <a:moveTo>
                    <a:pt x="503" y="38"/>
                  </a:moveTo>
                  <a:cubicBezTo>
                    <a:pt x="503" y="59"/>
                    <a:pt x="486" y="76"/>
                    <a:pt x="465" y="76"/>
                  </a:cubicBezTo>
                  <a:cubicBezTo>
                    <a:pt x="444" y="76"/>
                    <a:pt x="427" y="59"/>
                    <a:pt x="427" y="38"/>
                  </a:cubicBezTo>
                  <a:cubicBezTo>
                    <a:pt x="427" y="17"/>
                    <a:pt x="444" y="0"/>
                    <a:pt x="465" y="0"/>
                  </a:cubicBezTo>
                  <a:cubicBezTo>
                    <a:pt x="486" y="0"/>
                    <a:pt x="503" y="17"/>
                    <a:pt x="503" y="38"/>
                  </a:cubicBezTo>
                  <a:close/>
                  <a:moveTo>
                    <a:pt x="668" y="138"/>
                  </a:moveTo>
                  <a:cubicBezTo>
                    <a:pt x="647" y="138"/>
                    <a:pt x="630" y="155"/>
                    <a:pt x="630" y="176"/>
                  </a:cubicBezTo>
                  <a:cubicBezTo>
                    <a:pt x="630" y="197"/>
                    <a:pt x="647" y="214"/>
                    <a:pt x="668" y="214"/>
                  </a:cubicBezTo>
                  <a:cubicBezTo>
                    <a:pt x="689" y="214"/>
                    <a:pt x="706" y="197"/>
                    <a:pt x="706" y="176"/>
                  </a:cubicBezTo>
                  <a:cubicBezTo>
                    <a:pt x="706" y="155"/>
                    <a:pt x="689" y="138"/>
                    <a:pt x="668" y="138"/>
                  </a:cubicBezTo>
                  <a:close/>
                  <a:moveTo>
                    <a:pt x="492" y="276"/>
                  </a:moveTo>
                  <a:cubicBezTo>
                    <a:pt x="471" y="276"/>
                    <a:pt x="454" y="293"/>
                    <a:pt x="454" y="314"/>
                  </a:cubicBezTo>
                  <a:cubicBezTo>
                    <a:pt x="454" y="335"/>
                    <a:pt x="471" y="352"/>
                    <a:pt x="492" y="352"/>
                  </a:cubicBezTo>
                  <a:cubicBezTo>
                    <a:pt x="513" y="352"/>
                    <a:pt x="530" y="335"/>
                    <a:pt x="530" y="314"/>
                  </a:cubicBezTo>
                  <a:cubicBezTo>
                    <a:pt x="530" y="293"/>
                    <a:pt x="513" y="276"/>
                    <a:pt x="492" y="276"/>
                  </a:cubicBezTo>
                  <a:close/>
                  <a:moveTo>
                    <a:pt x="637" y="422"/>
                  </a:moveTo>
                  <a:cubicBezTo>
                    <a:pt x="616" y="422"/>
                    <a:pt x="599" y="440"/>
                    <a:pt x="599" y="461"/>
                  </a:cubicBezTo>
                  <a:cubicBezTo>
                    <a:pt x="599" y="482"/>
                    <a:pt x="616" y="499"/>
                    <a:pt x="637" y="499"/>
                  </a:cubicBezTo>
                  <a:cubicBezTo>
                    <a:pt x="658" y="499"/>
                    <a:pt x="675" y="482"/>
                    <a:pt x="675" y="461"/>
                  </a:cubicBezTo>
                  <a:cubicBezTo>
                    <a:pt x="675" y="440"/>
                    <a:pt x="658" y="422"/>
                    <a:pt x="637" y="422"/>
                  </a:cubicBezTo>
                  <a:close/>
                  <a:moveTo>
                    <a:pt x="320" y="488"/>
                  </a:moveTo>
                  <a:cubicBezTo>
                    <a:pt x="299" y="488"/>
                    <a:pt x="282" y="505"/>
                    <a:pt x="282" y="526"/>
                  </a:cubicBezTo>
                  <a:cubicBezTo>
                    <a:pt x="282" y="547"/>
                    <a:pt x="299" y="564"/>
                    <a:pt x="320" y="564"/>
                  </a:cubicBezTo>
                  <a:cubicBezTo>
                    <a:pt x="341" y="564"/>
                    <a:pt x="358" y="547"/>
                    <a:pt x="358" y="526"/>
                  </a:cubicBezTo>
                  <a:cubicBezTo>
                    <a:pt x="358" y="505"/>
                    <a:pt x="341" y="488"/>
                    <a:pt x="320" y="488"/>
                  </a:cubicBezTo>
                  <a:close/>
                  <a:moveTo>
                    <a:pt x="38" y="338"/>
                  </a:moveTo>
                  <a:cubicBezTo>
                    <a:pt x="17" y="338"/>
                    <a:pt x="0" y="355"/>
                    <a:pt x="0" y="376"/>
                  </a:cubicBezTo>
                  <a:cubicBezTo>
                    <a:pt x="0" y="398"/>
                    <a:pt x="17" y="415"/>
                    <a:pt x="38" y="415"/>
                  </a:cubicBezTo>
                  <a:cubicBezTo>
                    <a:pt x="59" y="415"/>
                    <a:pt x="76" y="398"/>
                    <a:pt x="76" y="376"/>
                  </a:cubicBezTo>
                  <a:cubicBezTo>
                    <a:pt x="76" y="355"/>
                    <a:pt x="59" y="338"/>
                    <a:pt x="38" y="338"/>
                  </a:cubicBezTo>
                  <a:close/>
                  <a:moveTo>
                    <a:pt x="296" y="167"/>
                  </a:moveTo>
                  <a:cubicBezTo>
                    <a:pt x="275" y="167"/>
                    <a:pt x="258" y="184"/>
                    <a:pt x="258" y="205"/>
                  </a:cubicBezTo>
                  <a:cubicBezTo>
                    <a:pt x="258" y="226"/>
                    <a:pt x="275" y="243"/>
                    <a:pt x="296" y="243"/>
                  </a:cubicBezTo>
                  <a:cubicBezTo>
                    <a:pt x="317" y="243"/>
                    <a:pt x="334" y="226"/>
                    <a:pt x="334" y="205"/>
                  </a:cubicBezTo>
                  <a:cubicBezTo>
                    <a:pt x="334" y="184"/>
                    <a:pt x="317" y="167"/>
                    <a:pt x="296" y="167"/>
                  </a:cubicBezTo>
                  <a:close/>
                  <a:moveTo>
                    <a:pt x="120" y="75"/>
                  </a:moveTo>
                  <a:cubicBezTo>
                    <a:pt x="99" y="75"/>
                    <a:pt x="82" y="93"/>
                    <a:pt x="82" y="114"/>
                  </a:cubicBezTo>
                  <a:cubicBezTo>
                    <a:pt x="82" y="135"/>
                    <a:pt x="99" y="152"/>
                    <a:pt x="120" y="152"/>
                  </a:cubicBezTo>
                  <a:cubicBezTo>
                    <a:pt x="142" y="152"/>
                    <a:pt x="159" y="135"/>
                    <a:pt x="159" y="114"/>
                  </a:cubicBezTo>
                  <a:cubicBezTo>
                    <a:pt x="159" y="93"/>
                    <a:pt x="142" y="75"/>
                    <a:pt x="120" y="75"/>
                  </a:cubicBezTo>
                  <a:close/>
                  <a:moveTo>
                    <a:pt x="153" y="133"/>
                  </a:moveTo>
                  <a:cubicBezTo>
                    <a:pt x="258" y="188"/>
                    <a:pt x="258" y="188"/>
                    <a:pt x="258" y="188"/>
                  </a:cubicBezTo>
                  <a:moveTo>
                    <a:pt x="328" y="225"/>
                  </a:moveTo>
                  <a:cubicBezTo>
                    <a:pt x="460" y="294"/>
                    <a:pt x="460" y="294"/>
                    <a:pt x="460" y="294"/>
                  </a:cubicBezTo>
                  <a:moveTo>
                    <a:pt x="454" y="314"/>
                  </a:moveTo>
                  <a:cubicBezTo>
                    <a:pt x="76" y="376"/>
                    <a:pt x="76" y="376"/>
                    <a:pt x="76" y="376"/>
                  </a:cubicBezTo>
                  <a:moveTo>
                    <a:pt x="71" y="395"/>
                  </a:moveTo>
                  <a:cubicBezTo>
                    <a:pt x="288" y="505"/>
                    <a:pt x="288" y="505"/>
                    <a:pt x="288" y="505"/>
                  </a:cubicBezTo>
                  <a:moveTo>
                    <a:pt x="358" y="526"/>
                  </a:moveTo>
                  <a:cubicBezTo>
                    <a:pt x="603" y="479"/>
                    <a:pt x="603" y="479"/>
                    <a:pt x="603" y="479"/>
                  </a:cubicBezTo>
                  <a:moveTo>
                    <a:pt x="427" y="38"/>
                  </a:moveTo>
                  <a:cubicBezTo>
                    <a:pt x="159" y="104"/>
                    <a:pt x="159" y="104"/>
                    <a:pt x="159" y="104"/>
                  </a:cubicBezTo>
                  <a:moveTo>
                    <a:pt x="497" y="59"/>
                  </a:moveTo>
                  <a:cubicBezTo>
                    <a:pt x="637" y="151"/>
                    <a:pt x="637" y="151"/>
                    <a:pt x="637" y="151"/>
                  </a:cubicBezTo>
                  <a:moveTo>
                    <a:pt x="637" y="198"/>
                  </a:moveTo>
                  <a:cubicBezTo>
                    <a:pt x="523" y="291"/>
                    <a:pt x="523" y="291"/>
                    <a:pt x="523" y="291"/>
                  </a:cubicBezTo>
                  <a:moveTo>
                    <a:pt x="346" y="497"/>
                  </a:moveTo>
                  <a:cubicBezTo>
                    <a:pt x="465" y="347"/>
                    <a:pt x="465" y="347"/>
                    <a:pt x="465" y="347"/>
                  </a:cubicBezTo>
                  <a:moveTo>
                    <a:pt x="447" y="76"/>
                  </a:moveTo>
                  <a:cubicBezTo>
                    <a:pt x="334" y="490"/>
                    <a:pt x="334" y="490"/>
                    <a:pt x="334" y="490"/>
                  </a:cubicBezTo>
                  <a:moveTo>
                    <a:pt x="296" y="243"/>
                  </a:moveTo>
                  <a:cubicBezTo>
                    <a:pt x="320" y="488"/>
                    <a:pt x="320" y="488"/>
                    <a:pt x="320" y="488"/>
                  </a:cubicBezTo>
                  <a:moveTo>
                    <a:pt x="305" y="488"/>
                  </a:moveTo>
                  <a:cubicBezTo>
                    <a:pt x="134" y="149"/>
                    <a:pt x="134" y="149"/>
                    <a:pt x="134" y="149"/>
                  </a:cubicBezTo>
                  <a:moveTo>
                    <a:pt x="323" y="179"/>
                  </a:moveTo>
                  <a:cubicBezTo>
                    <a:pt x="438" y="65"/>
                    <a:pt x="438" y="65"/>
                    <a:pt x="438" y="65"/>
                  </a:cubicBezTo>
                  <a:moveTo>
                    <a:pt x="481" y="76"/>
                  </a:moveTo>
                  <a:cubicBezTo>
                    <a:pt x="624" y="425"/>
                    <a:pt x="624" y="425"/>
                    <a:pt x="624" y="425"/>
                  </a:cubicBezTo>
                  <a:moveTo>
                    <a:pt x="514" y="347"/>
                  </a:moveTo>
                  <a:cubicBezTo>
                    <a:pt x="603" y="434"/>
                    <a:pt x="603" y="434"/>
                    <a:pt x="603" y="434"/>
                  </a:cubicBezTo>
                </a:path>
              </a:pathLst>
            </a:custGeom>
            <a:noFill/>
            <a:ln w="15875"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defTabSz="896354">
                <a:defRPr/>
              </a:pPr>
              <a:endParaRPr lang="en-US" sz="1730" kern="0" dirty="0">
                <a:gradFill>
                  <a:gsLst>
                    <a:gs pos="0">
                      <a:srgbClr val="505050"/>
                    </a:gs>
                    <a:gs pos="100000">
                      <a:srgbClr val="505050"/>
                    </a:gs>
                  </a:gsLst>
                </a:gradFill>
                <a:latin typeface="Meiryo UI" panose="020B0604030504040204" pitchFamily="50" charset="-128"/>
                <a:ea typeface="Meiryo UI" panose="020B0604030504040204" pitchFamily="50" charset="-128"/>
              </a:endParaRPr>
            </a:p>
          </p:txBody>
        </p:sp>
      </p:grpSp>
      <p:sp>
        <p:nvSpPr>
          <p:cNvPr id="46" name="Content Placeholder 2">
            <a:extLst>
              <a:ext uri="{FF2B5EF4-FFF2-40B4-BE49-F238E27FC236}">
                <a16:creationId xmlns:a16="http://schemas.microsoft.com/office/drawing/2014/main" id="{224224D4-9CAB-4A26-87A3-9A476F72A3A9}"/>
              </a:ext>
            </a:extLst>
          </p:cNvPr>
          <p:cNvSpPr txBox="1">
            <a:spLocks/>
          </p:cNvSpPr>
          <p:nvPr/>
        </p:nvSpPr>
        <p:spPr>
          <a:xfrm>
            <a:off x="2955674" y="2605164"/>
            <a:ext cx="2246002" cy="1267335"/>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defRPr/>
            </a:pPr>
            <a: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2. </a:t>
            </a:r>
            <a:r>
              <a:rPr lang="ja-JP" altLang="en-US"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スコープを指定</a:t>
            </a:r>
            <a:endPar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endParaRPr>
          </a:p>
          <a:p>
            <a:pPr defTabSz="914367">
              <a:defRPr/>
            </a:pPr>
            <a:r>
              <a:rPr lang="ja-JP" altLang="en-US"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          </a:t>
            </a:r>
            <a:b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br>
            <a: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	</a:t>
            </a:r>
            <a:r>
              <a:rPr lang="ja-JP" altLang="en-US"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 全員</a:t>
            </a:r>
            <a:b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br>
            <a: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	</a:t>
            </a:r>
            <a:r>
              <a:rPr lang="ja-JP" altLang="en-US"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 ゲストのみ</a:t>
            </a:r>
            <a:endPar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endParaRPr>
          </a:p>
        </p:txBody>
      </p:sp>
      <p:sp>
        <p:nvSpPr>
          <p:cNvPr id="47" name="Content Placeholder 2">
            <a:extLst>
              <a:ext uri="{FF2B5EF4-FFF2-40B4-BE49-F238E27FC236}">
                <a16:creationId xmlns:a16="http://schemas.microsoft.com/office/drawing/2014/main" id="{9F23D139-30ED-4104-8758-99D9E7B35F50}"/>
              </a:ext>
            </a:extLst>
          </p:cNvPr>
          <p:cNvSpPr txBox="1">
            <a:spLocks/>
          </p:cNvSpPr>
          <p:nvPr/>
        </p:nvSpPr>
        <p:spPr>
          <a:xfrm>
            <a:off x="3005089" y="4387884"/>
            <a:ext cx="2246002" cy="301727"/>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defRPr/>
            </a:pPr>
            <a: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4. </a:t>
            </a:r>
            <a:r>
              <a:rPr lang="ja-JP" altLang="en-US"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周期を指定</a:t>
            </a:r>
            <a:endPar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endParaRPr>
          </a:p>
        </p:txBody>
      </p:sp>
      <p:sp>
        <p:nvSpPr>
          <p:cNvPr id="48" name="Content Placeholder 2">
            <a:extLst>
              <a:ext uri="{FF2B5EF4-FFF2-40B4-BE49-F238E27FC236}">
                <a16:creationId xmlns:a16="http://schemas.microsoft.com/office/drawing/2014/main" id="{5E5C5A82-D972-4603-8D66-B28EB609FD1F}"/>
              </a:ext>
            </a:extLst>
          </p:cNvPr>
          <p:cNvSpPr txBox="1">
            <a:spLocks/>
          </p:cNvSpPr>
          <p:nvPr/>
        </p:nvSpPr>
        <p:spPr>
          <a:xfrm>
            <a:off x="497756" y="4387251"/>
            <a:ext cx="2246002" cy="603453"/>
          </a:xfrm>
          <a:prstGeom prst="rect">
            <a:avLst/>
          </a:prstGeom>
        </p:spPr>
        <p:txBody>
          <a:bodyPr vert="horz" wrap="square" lIns="0" tIns="0" rIns="0" bIns="0" rtlCol="0">
            <a:spAutoFit/>
          </a:bodyPr>
          <a:lstStyle>
            <a:lvl1pPr marL="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2286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661988"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855663" marR="0" indent="0" algn="l"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defRPr/>
            </a:pPr>
            <a: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3. </a:t>
            </a:r>
            <a:r>
              <a:rPr lang="ja-JP" altLang="en-US"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レビュー担当者を</a:t>
            </a:r>
            <a:br>
              <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br>
            <a:r>
              <a:rPr lang="ja-JP" altLang="en-US"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rPr>
              <a:t>           　　　指定</a:t>
            </a:r>
            <a:endParaRPr lang="en-US" altLang="ja-JP" sz="1961" dirty="0">
              <a:gradFill>
                <a:gsLst>
                  <a:gs pos="1250">
                    <a:srgbClr val="000000"/>
                  </a:gs>
                  <a:gs pos="100000">
                    <a:srgbClr val="000000"/>
                  </a:gs>
                </a:gsLst>
                <a:lin ang="5400000" scaled="0"/>
              </a:gra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586753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23763FBB-7DEA-4C64-BE0D-AC7DC9A2AE41}"/>
              </a:ext>
            </a:extLst>
          </p:cNvPr>
          <p:cNvSpPr txBox="1"/>
          <p:nvPr/>
        </p:nvSpPr>
        <p:spPr>
          <a:xfrm>
            <a:off x="0" y="214435"/>
            <a:ext cx="12137065" cy="487774"/>
          </a:xfrm>
          <a:prstGeom prst="rect">
            <a:avLst/>
          </a:prstGeom>
          <a:noFill/>
        </p:spPr>
        <p:txBody>
          <a:bodyPr wrap="square" lIns="182880" tIns="0" rIns="182880" bIns="0" rtlCol="0">
            <a:noAutofit/>
          </a:bodyPr>
          <a:lstStyle/>
          <a:p>
            <a:pPr>
              <a:lnSpc>
                <a:spcPct val="90000"/>
              </a:lnSpc>
              <a:spcAft>
                <a:spcPts val="600"/>
              </a:spcAft>
            </a:pPr>
            <a:r>
              <a:rPr lang="ja-JP" altLang="en-US" sz="4000" dirty="0">
                <a:latin typeface="Meiryo UI" panose="020B0604030504040204" pitchFamily="50" charset="-128"/>
                <a:ea typeface="Meiryo UI" panose="020B0604030504040204" pitchFamily="50" charset="-128"/>
              </a:rPr>
              <a:t>まとめ：アクセス権管理の 理想 と 現実 </a:t>
            </a:r>
            <a:r>
              <a:rPr lang="en-US" altLang="ja-JP" sz="4000" dirty="0">
                <a:latin typeface="Meiryo UI" panose="020B0604030504040204" pitchFamily="50" charset="-128"/>
                <a:ea typeface="Meiryo UI" panose="020B0604030504040204" pitchFamily="50" charset="-128"/>
              </a:rPr>
              <a:t>GAP</a:t>
            </a:r>
            <a:r>
              <a:rPr lang="ja-JP" altLang="en-US" sz="4000" dirty="0">
                <a:latin typeface="Meiryo UI" panose="020B0604030504040204" pitchFamily="50" charset="-128"/>
                <a:ea typeface="Meiryo UI" panose="020B0604030504040204" pitchFamily="50" charset="-128"/>
              </a:rPr>
              <a:t> を無くす</a:t>
            </a:r>
            <a:endParaRPr kumimoji="1" lang="ja-JP" altLang="en-US" sz="3600" dirty="0">
              <a:solidFill>
                <a:schemeClr val="bg2">
                  <a:lumMod val="10000"/>
                </a:schemeClr>
              </a:solidFill>
              <a:latin typeface="Meiryo UI" panose="020B0604030504040204" pitchFamily="50" charset="-128"/>
              <a:ea typeface="Meiryo UI" panose="020B0604030504040204" pitchFamily="50" charset="-128"/>
            </a:endParaRPr>
          </a:p>
        </p:txBody>
      </p:sp>
      <p:sp>
        <p:nvSpPr>
          <p:cNvPr id="79" name="テキスト プレースホルダー 2">
            <a:extLst>
              <a:ext uri="{FF2B5EF4-FFF2-40B4-BE49-F238E27FC236}">
                <a16:creationId xmlns:a16="http://schemas.microsoft.com/office/drawing/2014/main" id="{047B175D-584C-4977-B028-DE6CA360FE8C}"/>
              </a:ext>
            </a:extLst>
          </p:cNvPr>
          <p:cNvSpPr txBox="1">
            <a:spLocks/>
          </p:cNvSpPr>
          <p:nvPr/>
        </p:nvSpPr>
        <p:spPr>
          <a:xfrm>
            <a:off x="298807" y="1120143"/>
            <a:ext cx="11594386" cy="896586"/>
          </a:xfrm>
          <a:prstGeom prst="rect">
            <a:avLst/>
          </a:prstGeom>
        </p:spPr>
        <p:txBody>
          <a:bodyPr/>
          <a:lstStyle>
            <a:lvl2pPr marL="572691" marR="0" indent="-236546"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eiryo UI" panose="020B0604030504040204" pitchFamily="50" charset="-128"/>
                <a:ea typeface="+mn-ea"/>
                <a:cs typeface="+mn-cs"/>
              </a:defRPr>
            </a:lvl2pPr>
          </a:lstStyle>
          <a:p>
            <a:endParaRPr kumimoji="1" lang="ja-JP" altLang="en-US" sz="3600" kern="0" dirty="0">
              <a:solidFill>
                <a:sysClr val="windowText" lastClr="000000"/>
              </a:solidFill>
              <a:latin typeface="Meiryo UI" panose="020B0604030504040204" pitchFamily="50" charset="-128"/>
              <a:ea typeface="Meiryo UI" panose="020B0604030504040204" pitchFamily="50" charset="-128"/>
            </a:endParaRPr>
          </a:p>
        </p:txBody>
      </p:sp>
      <p:sp>
        <p:nvSpPr>
          <p:cNvPr id="2" name="テキスト ボックス 1">
            <a:extLst>
              <a:ext uri="{FF2B5EF4-FFF2-40B4-BE49-F238E27FC236}">
                <a16:creationId xmlns:a16="http://schemas.microsoft.com/office/drawing/2014/main" id="{C88ED799-A51A-4EBC-93C8-F3EDC38B6784}"/>
              </a:ext>
            </a:extLst>
          </p:cNvPr>
          <p:cNvSpPr txBox="1"/>
          <p:nvPr/>
        </p:nvSpPr>
        <p:spPr>
          <a:xfrm>
            <a:off x="-1" y="748898"/>
            <a:ext cx="12137065" cy="398882"/>
          </a:xfrm>
          <a:prstGeom prst="rect">
            <a:avLst/>
          </a:prstGeom>
          <a:noFill/>
        </p:spPr>
        <p:txBody>
          <a:bodyPr wrap="square" lIns="182880" tIns="0" rIns="182880" bIns="0" rtlCol="0">
            <a:noAutofit/>
          </a:bodyPr>
          <a:lstStyle/>
          <a:p>
            <a:pPr>
              <a:lnSpc>
                <a:spcPct val="90000"/>
              </a:lnSpc>
              <a:spcAft>
                <a:spcPts val="600"/>
              </a:spcAft>
            </a:pPr>
            <a:r>
              <a:rPr kumimoji="1" lang="ja-JP" altLang="en-US" sz="2600" dirty="0">
                <a:solidFill>
                  <a:srgbClr val="0078D4"/>
                </a:solidFill>
                <a:latin typeface="Meiryo UI" panose="020B0604030504040204" pitchFamily="50" charset="-128"/>
                <a:ea typeface="Meiryo UI" panose="020B0604030504040204" pitchFamily="50" charset="-128"/>
              </a:rPr>
              <a:t>「適切なユーザーに」 「適切なアクセス権を」 「適切な期間のみ」 を実現する</a:t>
            </a:r>
            <a:endParaRPr kumimoji="1" lang="en-US" altLang="ja-JP" sz="2600" dirty="0">
              <a:solidFill>
                <a:srgbClr val="0078D4"/>
              </a:solidFill>
              <a:latin typeface="Meiryo UI" panose="020B0604030504040204" pitchFamily="50" charset="-128"/>
              <a:ea typeface="Meiryo UI" panose="020B0604030504040204" pitchFamily="50" charset="-128"/>
            </a:endParaRPr>
          </a:p>
          <a:p>
            <a:pPr>
              <a:lnSpc>
                <a:spcPct val="90000"/>
              </a:lnSpc>
              <a:spcAft>
                <a:spcPts val="600"/>
              </a:spcAft>
            </a:pPr>
            <a:endParaRPr kumimoji="1" lang="ja-JP" altLang="en-US" sz="2600" dirty="0">
              <a:solidFill>
                <a:srgbClr val="0078D4"/>
              </a:solidFill>
              <a:latin typeface="Meiryo UI" panose="020B0604030504040204" pitchFamily="50" charset="-128"/>
              <a:ea typeface="Meiryo UI" panose="020B0604030504040204" pitchFamily="50" charset="-128"/>
            </a:endParaRPr>
          </a:p>
        </p:txBody>
      </p:sp>
      <p:graphicFrame>
        <p:nvGraphicFramePr>
          <p:cNvPr id="30" name="Table 5">
            <a:extLst>
              <a:ext uri="{FF2B5EF4-FFF2-40B4-BE49-F238E27FC236}">
                <a16:creationId xmlns:a16="http://schemas.microsoft.com/office/drawing/2014/main" id="{31A440DA-56EE-4D7A-8BA7-78A60A79B4DA}"/>
              </a:ext>
            </a:extLst>
          </p:cNvPr>
          <p:cNvGraphicFramePr>
            <a:graphicFrameLocks noGrp="1"/>
          </p:cNvGraphicFramePr>
          <p:nvPr/>
        </p:nvGraphicFramePr>
        <p:xfrm>
          <a:off x="413306" y="1452411"/>
          <a:ext cx="11471278" cy="4613320"/>
        </p:xfrm>
        <a:graphic>
          <a:graphicData uri="http://schemas.openxmlformats.org/drawingml/2006/table">
            <a:tbl>
              <a:tblPr firstRow="1" bandRow="1"/>
              <a:tblGrid>
                <a:gridCol w="2529381">
                  <a:extLst>
                    <a:ext uri="{9D8B030D-6E8A-4147-A177-3AD203B41FA5}">
                      <a16:colId xmlns:a16="http://schemas.microsoft.com/office/drawing/2014/main" val="20000"/>
                    </a:ext>
                  </a:extLst>
                </a:gridCol>
                <a:gridCol w="4212201">
                  <a:extLst>
                    <a:ext uri="{9D8B030D-6E8A-4147-A177-3AD203B41FA5}">
                      <a16:colId xmlns:a16="http://schemas.microsoft.com/office/drawing/2014/main" val="20001"/>
                    </a:ext>
                  </a:extLst>
                </a:gridCol>
                <a:gridCol w="4729696">
                  <a:extLst>
                    <a:ext uri="{9D8B030D-6E8A-4147-A177-3AD203B41FA5}">
                      <a16:colId xmlns:a16="http://schemas.microsoft.com/office/drawing/2014/main" val="20002"/>
                    </a:ext>
                  </a:extLst>
                </a:gridCol>
              </a:tblGrid>
              <a:tr h="584111">
                <a:tc>
                  <a:txBody>
                    <a:bodyPr/>
                    <a:lstStyle>
                      <a:lvl1pPr marL="0" algn="l" defTabSz="914367" rtl="0" eaLnBrk="1" latinLnBrk="0" hangingPunct="1">
                        <a:defRPr sz="1765" b="1" kern="1200">
                          <a:solidFill>
                            <a:schemeClr val="lt1"/>
                          </a:solidFill>
                          <a:latin typeface="Segoe UI"/>
                          <a:ea typeface="Yu Gothic UI"/>
                        </a:defRPr>
                      </a:lvl1pPr>
                      <a:lvl2pPr marL="457183" algn="l" defTabSz="914367" rtl="0" eaLnBrk="1" latinLnBrk="0" hangingPunct="1">
                        <a:defRPr sz="1765" b="1" kern="1200">
                          <a:solidFill>
                            <a:schemeClr val="lt1"/>
                          </a:solidFill>
                          <a:latin typeface="Segoe UI"/>
                          <a:ea typeface="Yu Gothic UI"/>
                        </a:defRPr>
                      </a:lvl2pPr>
                      <a:lvl3pPr marL="914367" algn="l" defTabSz="914367" rtl="0" eaLnBrk="1" latinLnBrk="0" hangingPunct="1">
                        <a:defRPr sz="1765" b="1" kern="1200">
                          <a:solidFill>
                            <a:schemeClr val="lt1"/>
                          </a:solidFill>
                          <a:latin typeface="Segoe UI"/>
                          <a:ea typeface="Yu Gothic UI"/>
                        </a:defRPr>
                      </a:lvl3pPr>
                      <a:lvl4pPr marL="1371550" algn="l" defTabSz="914367" rtl="0" eaLnBrk="1" latinLnBrk="0" hangingPunct="1">
                        <a:defRPr sz="1765" b="1" kern="1200">
                          <a:solidFill>
                            <a:schemeClr val="lt1"/>
                          </a:solidFill>
                          <a:latin typeface="Segoe UI"/>
                          <a:ea typeface="Yu Gothic UI"/>
                        </a:defRPr>
                      </a:lvl4pPr>
                      <a:lvl5pPr marL="1828734" algn="l" defTabSz="914367" rtl="0" eaLnBrk="1" latinLnBrk="0" hangingPunct="1">
                        <a:defRPr sz="1765" b="1" kern="1200">
                          <a:solidFill>
                            <a:schemeClr val="lt1"/>
                          </a:solidFill>
                          <a:latin typeface="Segoe UI"/>
                          <a:ea typeface="Yu Gothic UI"/>
                        </a:defRPr>
                      </a:lvl5pPr>
                      <a:lvl6pPr marL="2285918" algn="l" defTabSz="914367" rtl="0" eaLnBrk="1" latinLnBrk="0" hangingPunct="1">
                        <a:defRPr sz="1765" b="1" kern="1200">
                          <a:solidFill>
                            <a:schemeClr val="lt1"/>
                          </a:solidFill>
                          <a:latin typeface="Segoe UI"/>
                          <a:ea typeface="Yu Gothic UI"/>
                        </a:defRPr>
                      </a:lvl6pPr>
                      <a:lvl7pPr marL="2743101" algn="l" defTabSz="914367" rtl="0" eaLnBrk="1" latinLnBrk="0" hangingPunct="1">
                        <a:defRPr sz="1765" b="1" kern="1200">
                          <a:solidFill>
                            <a:schemeClr val="lt1"/>
                          </a:solidFill>
                          <a:latin typeface="Segoe UI"/>
                          <a:ea typeface="Yu Gothic UI"/>
                        </a:defRPr>
                      </a:lvl7pPr>
                      <a:lvl8pPr marL="3200284" algn="l" defTabSz="914367" rtl="0" eaLnBrk="1" latinLnBrk="0" hangingPunct="1">
                        <a:defRPr sz="1765" b="1" kern="1200">
                          <a:solidFill>
                            <a:schemeClr val="lt1"/>
                          </a:solidFill>
                          <a:latin typeface="Segoe UI"/>
                          <a:ea typeface="Yu Gothic UI"/>
                        </a:defRPr>
                      </a:lvl8pPr>
                      <a:lvl9pPr marL="3657469" algn="l" defTabSz="914367" rtl="0" eaLnBrk="1" latinLnBrk="0" hangingPunct="1">
                        <a:defRPr sz="1765" b="1" kern="1200">
                          <a:solidFill>
                            <a:schemeClr val="lt1"/>
                          </a:solidFill>
                          <a:latin typeface="Segoe UI"/>
                          <a:ea typeface="Yu Gothic UI"/>
                        </a:defRPr>
                      </a:lvl9pPr>
                    </a:lstStyle>
                    <a:p>
                      <a:pPr algn="ctr"/>
                      <a:endParaRPr lang="en-US" sz="2700" b="0" dirty="0">
                        <a:gradFill>
                          <a:gsLst>
                            <a:gs pos="5310">
                              <a:srgbClr val="FFFFFF"/>
                            </a:gs>
                            <a:gs pos="21239">
                              <a:srgbClr val="FFFFFF"/>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mpd="sng">
                      <a:noFill/>
                    </a:lnL>
                    <a:lnR w="12700" cap="flat" cmpd="sng" algn="ctr">
                      <a:solidFill>
                        <a:sysClr val="windowText" lastClr="000000"/>
                      </a:solidFill>
                      <a:prstDash val="solid"/>
                      <a:round/>
                      <a:headEnd type="none" w="med" len="med"/>
                      <a:tailEnd type="none" w="med" len="med"/>
                    </a:lnR>
                    <a:lnT w="12700" cmpd="sng">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67" rtl="0" eaLnBrk="1" latinLnBrk="0" hangingPunct="1">
                        <a:defRPr sz="1765" b="1" kern="1200">
                          <a:solidFill>
                            <a:schemeClr val="lt1"/>
                          </a:solidFill>
                          <a:latin typeface="Segoe UI"/>
                          <a:ea typeface="Yu Gothic UI"/>
                        </a:defRPr>
                      </a:lvl1pPr>
                      <a:lvl2pPr marL="457183" algn="l" defTabSz="914367" rtl="0" eaLnBrk="1" latinLnBrk="0" hangingPunct="1">
                        <a:defRPr sz="1765" b="1" kern="1200">
                          <a:solidFill>
                            <a:schemeClr val="lt1"/>
                          </a:solidFill>
                          <a:latin typeface="Segoe UI"/>
                          <a:ea typeface="Yu Gothic UI"/>
                        </a:defRPr>
                      </a:lvl2pPr>
                      <a:lvl3pPr marL="914367" algn="l" defTabSz="914367" rtl="0" eaLnBrk="1" latinLnBrk="0" hangingPunct="1">
                        <a:defRPr sz="1765" b="1" kern="1200">
                          <a:solidFill>
                            <a:schemeClr val="lt1"/>
                          </a:solidFill>
                          <a:latin typeface="Segoe UI"/>
                          <a:ea typeface="Yu Gothic UI"/>
                        </a:defRPr>
                      </a:lvl3pPr>
                      <a:lvl4pPr marL="1371550" algn="l" defTabSz="914367" rtl="0" eaLnBrk="1" latinLnBrk="0" hangingPunct="1">
                        <a:defRPr sz="1765" b="1" kern="1200">
                          <a:solidFill>
                            <a:schemeClr val="lt1"/>
                          </a:solidFill>
                          <a:latin typeface="Segoe UI"/>
                          <a:ea typeface="Yu Gothic UI"/>
                        </a:defRPr>
                      </a:lvl4pPr>
                      <a:lvl5pPr marL="1828734" algn="l" defTabSz="914367" rtl="0" eaLnBrk="1" latinLnBrk="0" hangingPunct="1">
                        <a:defRPr sz="1765" b="1" kern="1200">
                          <a:solidFill>
                            <a:schemeClr val="lt1"/>
                          </a:solidFill>
                          <a:latin typeface="Segoe UI"/>
                          <a:ea typeface="Yu Gothic UI"/>
                        </a:defRPr>
                      </a:lvl5pPr>
                      <a:lvl6pPr marL="2285918" algn="l" defTabSz="914367" rtl="0" eaLnBrk="1" latinLnBrk="0" hangingPunct="1">
                        <a:defRPr sz="1765" b="1" kern="1200">
                          <a:solidFill>
                            <a:schemeClr val="lt1"/>
                          </a:solidFill>
                          <a:latin typeface="Segoe UI"/>
                          <a:ea typeface="Yu Gothic UI"/>
                        </a:defRPr>
                      </a:lvl6pPr>
                      <a:lvl7pPr marL="2743101" algn="l" defTabSz="914367" rtl="0" eaLnBrk="1" latinLnBrk="0" hangingPunct="1">
                        <a:defRPr sz="1765" b="1" kern="1200">
                          <a:solidFill>
                            <a:schemeClr val="lt1"/>
                          </a:solidFill>
                          <a:latin typeface="Segoe UI"/>
                          <a:ea typeface="Yu Gothic UI"/>
                        </a:defRPr>
                      </a:lvl7pPr>
                      <a:lvl8pPr marL="3200284" algn="l" defTabSz="914367" rtl="0" eaLnBrk="1" latinLnBrk="0" hangingPunct="1">
                        <a:defRPr sz="1765" b="1" kern="1200">
                          <a:solidFill>
                            <a:schemeClr val="lt1"/>
                          </a:solidFill>
                          <a:latin typeface="Segoe UI"/>
                          <a:ea typeface="Yu Gothic UI"/>
                        </a:defRPr>
                      </a:lvl8pPr>
                      <a:lvl9pPr marL="3657469" algn="l" defTabSz="914367" rtl="0" eaLnBrk="1" latinLnBrk="0" hangingPunct="1">
                        <a:defRPr sz="1765" b="1" kern="1200">
                          <a:solidFill>
                            <a:schemeClr val="lt1"/>
                          </a:solidFill>
                          <a:latin typeface="Segoe UI"/>
                          <a:ea typeface="Yu Gothic UI"/>
                        </a:defRPr>
                      </a:lvl9pPr>
                    </a:lstStyle>
                    <a:p>
                      <a:pPr algn="ctr"/>
                      <a:r>
                        <a:rPr lang="ja-JP" altLang="en-US" sz="2700" dirty="0">
                          <a:latin typeface="Meiryo UI" panose="020B0604030504040204" pitchFamily="50" charset="-128"/>
                          <a:ea typeface="Meiryo UI" panose="020B0604030504040204" pitchFamily="50" charset="-128"/>
                        </a:rPr>
                        <a:t>理想</a:t>
                      </a:r>
                      <a:endParaRPr lang="en-US" sz="2700" b="0" dirty="0">
                        <a:gradFill>
                          <a:gsLst>
                            <a:gs pos="5310">
                              <a:srgbClr val="FFFFFF"/>
                            </a:gs>
                            <a:gs pos="21239">
                              <a:srgbClr val="FFFFFF"/>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b="1" kern="1200">
                          <a:solidFill>
                            <a:schemeClr val="lt1"/>
                          </a:solidFill>
                          <a:latin typeface="Segoe UI"/>
                          <a:ea typeface="Yu Gothic UI"/>
                        </a:defRPr>
                      </a:lvl1pPr>
                      <a:lvl2pPr marL="457183" algn="l" defTabSz="914367" rtl="0" eaLnBrk="1" latinLnBrk="0" hangingPunct="1">
                        <a:defRPr sz="1765" b="1" kern="1200">
                          <a:solidFill>
                            <a:schemeClr val="lt1"/>
                          </a:solidFill>
                          <a:latin typeface="Segoe UI"/>
                          <a:ea typeface="Yu Gothic UI"/>
                        </a:defRPr>
                      </a:lvl2pPr>
                      <a:lvl3pPr marL="914367" algn="l" defTabSz="914367" rtl="0" eaLnBrk="1" latinLnBrk="0" hangingPunct="1">
                        <a:defRPr sz="1765" b="1" kern="1200">
                          <a:solidFill>
                            <a:schemeClr val="lt1"/>
                          </a:solidFill>
                          <a:latin typeface="Segoe UI"/>
                          <a:ea typeface="Yu Gothic UI"/>
                        </a:defRPr>
                      </a:lvl3pPr>
                      <a:lvl4pPr marL="1371550" algn="l" defTabSz="914367" rtl="0" eaLnBrk="1" latinLnBrk="0" hangingPunct="1">
                        <a:defRPr sz="1765" b="1" kern="1200">
                          <a:solidFill>
                            <a:schemeClr val="lt1"/>
                          </a:solidFill>
                          <a:latin typeface="Segoe UI"/>
                          <a:ea typeface="Yu Gothic UI"/>
                        </a:defRPr>
                      </a:lvl4pPr>
                      <a:lvl5pPr marL="1828734" algn="l" defTabSz="914367" rtl="0" eaLnBrk="1" latinLnBrk="0" hangingPunct="1">
                        <a:defRPr sz="1765" b="1" kern="1200">
                          <a:solidFill>
                            <a:schemeClr val="lt1"/>
                          </a:solidFill>
                          <a:latin typeface="Segoe UI"/>
                          <a:ea typeface="Yu Gothic UI"/>
                        </a:defRPr>
                      </a:lvl5pPr>
                      <a:lvl6pPr marL="2285918" algn="l" defTabSz="914367" rtl="0" eaLnBrk="1" latinLnBrk="0" hangingPunct="1">
                        <a:defRPr sz="1765" b="1" kern="1200">
                          <a:solidFill>
                            <a:schemeClr val="lt1"/>
                          </a:solidFill>
                          <a:latin typeface="Segoe UI"/>
                          <a:ea typeface="Yu Gothic UI"/>
                        </a:defRPr>
                      </a:lvl6pPr>
                      <a:lvl7pPr marL="2743101" algn="l" defTabSz="914367" rtl="0" eaLnBrk="1" latinLnBrk="0" hangingPunct="1">
                        <a:defRPr sz="1765" b="1" kern="1200">
                          <a:solidFill>
                            <a:schemeClr val="lt1"/>
                          </a:solidFill>
                          <a:latin typeface="Segoe UI"/>
                          <a:ea typeface="Yu Gothic UI"/>
                        </a:defRPr>
                      </a:lvl7pPr>
                      <a:lvl8pPr marL="3200284" algn="l" defTabSz="914367" rtl="0" eaLnBrk="1" latinLnBrk="0" hangingPunct="1">
                        <a:defRPr sz="1765" b="1" kern="1200">
                          <a:solidFill>
                            <a:schemeClr val="lt1"/>
                          </a:solidFill>
                          <a:latin typeface="Segoe UI"/>
                          <a:ea typeface="Yu Gothic UI"/>
                        </a:defRPr>
                      </a:lvl8pPr>
                      <a:lvl9pPr marL="3657469" algn="l" defTabSz="914367" rtl="0" eaLnBrk="1" latinLnBrk="0" hangingPunct="1">
                        <a:defRPr sz="1765" b="1" kern="1200">
                          <a:solidFill>
                            <a:schemeClr val="lt1"/>
                          </a:solidFill>
                          <a:latin typeface="Segoe UI"/>
                          <a:ea typeface="Yu Gothic UI"/>
                        </a:defRPr>
                      </a:lvl9pPr>
                    </a:lstStyle>
                    <a:p>
                      <a:pPr algn="ctr"/>
                      <a:r>
                        <a:rPr lang="ja-JP" altLang="en-US" sz="2700" dirty="0">
                          <a:latin typeface="Meiryo UI" panose="020B0604030504040204" pitchFamily="50" charset="-128"/>
                          <a:ea typeface="Meiryo UI" panose="020B0604030504040204" pitchFamily="50" charset="-128"/>
                        </a:rPr>
                        <a:t>現実</a:t>
                      </a:r>
                      <a:endParaRPr lang="en-US" sz="2700" b="0" dirty="0">
                        <a:gradFill>
                          <a:gsLst>
                            <a:gs pos="5310">
                              <a:srgbClr val="FFFFFF"/>
                            </a:gs>
                            <a:gs pos="21239">
                              <a:srgbClr val="FFFFFF"/>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extLst>
                  <a:ext uri="{0D108BD9-81ED-4DB2-BD59-A6C34878D82A}">
                    <a16:rowId xmlns:a16="http://schemas.microsoft.com/office/drawing/2014/main" val="10000"/>
                  </a:ext>
                </a:extLst>
              </a:tr>
              <a:tr h="1389909">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solidFill>
                            <a:schemeClr val="bg1"/>
                          </a:solidFill>
                          <a:latin typeface="Meiryo UI" panose="020B0604030504040204" pitchFamily="50" charset="-128"/>
                          <a:ea typeface="Meiryo UI" panose="020B0604030504040204" pitchFamily="50" charset="-128"/>
                        </a:rPr>
                        <a:t>適切な</a:t>
                      </a:r>
                      <a:endParaRPr lang="en-US" altLang="ja-JP" sz="2700" dirty="0">
                        <a:solidFill>
                          <a:schemeClr val="bg1"/>
                        </a:solidFill>
                        <a:latin typeface="Meiryo UI" panose="020B0604030504040204" pitchFamily="50" charset="-128"/>
                        <a:ea typeface="Meiryo UI" panose="020B0604030504040204" pitchFamily="50" charset="-128"/>
                      </a:endParaRPr>
                    </a:p>
                    <a:p>
                      <a:pPr algn="ctr"/>
                      <a:r>
                        <a:rPr lang="ja-JP" altLang="en-US" sz="2700" dirty="0">
                          <a:solidFill>
                            <a:schemeClr val="bg1"/>
                          </a:solidFill>
                          <a:latin typeface="Meiryo UI" panose="020B0604030504040204" pitchFamily="50" charset="-128"/>
                          <a:ea typeface="Meiryo UI" panose="020B0604030504040204" pitchFamily="50" charset="-128"/>
                        </a:rPr>
                        <a:t>ユーザーに</a:t>
                      </a:r>
                      <a:endParaRPr lang="en-US" sz="2700" dirty="0">
                        <a:solidFill>
                          <a:schemeClr val="bg1"/>
                        </a:soli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アクセスを</a:t>
                      </a:r>
                      <a:endParaRPr lang="en-US" altLang="ja-JP" sz="2700" dirty="0">
                        <a:latin typeface="Meiryo UI" panose="020B0604030504040204" pitchFamily="50" charset="-128"/>
                        <a:ea typeface="Meiryo UI" panose="020B0604030504040204" pitchFamily="50" charset="-128"/>
                      </a:endParaRPr>
                    </a:p>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必要とするユーザーにのみ</a:t>
                      </a:r>
                      <a:endParaRPr lang="en-US" altLang="ja-JP" sz="2700" dirty="0">
                        <a:latin typeface="Meiryo UI" panose="020B0604030504040204" pitchFamily="50" charset="-128"/>
                        <a:ea typeface="Meiryo UI" panose="020B0604030504040204" pitchFamily="50" charset="-128"/>
                      </a:endParaRPr>
                    </a:p>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アクセス権を付与する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アクセスが</a:t>
                      </a:r>
                      <a:endParaRPr lang="en-US" altLang="ja-JP" sz="2700"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b="1" u="sng" dirty="0">
                          <a:latin typeface="Meiryo UI" panose="020B0604030504040204" pitchFamily="50" charset="-128"/>
                          <a:ea typeface="Meiryo UI" panose="020B0604030504040204" pitchFamily="50" charset="-128"/>
                        </a:rPr>
                        <a:t>必要となりそうな</a:t>
                      </a:r>
                      <a:r>
                        <a:rPr lang="ja-JP" altLang="en-US" sz="2700" dirty="0">
                          <a:latin typeface="Meiryo UI" panose="020B0604030504040204" pitchFamily="50" charset="-128"/>
                          <a:ea typeface="Meiryo UI" panose="020B0604030504040204" pitchFamily="50" charset="-128"/>
                        </a:rPr>
                        <a:t>ユーザーに</a:t>
                      </a:r>
                      <a:endParaRPr lang="en-US" altLang="ja-JP" sz="2700"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アクセス権を付与する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extLst>
                  <a:ext uri="{0D108BD9-81ED-4DB2-BD59-A6C34878D82A}">
                    <a16:rowId xmlns:a16="http://schemas.microsoft.com/office/drawing/2014/main" val="10001"/>
                  </a:ext>
                </a:extLst>
              </a:tr>
              <a:tr h="1341257">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solidFill>
                            <a:schemeClr val="bg1"/>
                          </a:solidFill>
                          <a:latin typeface="Meiryo UI" panose="020B0604030504040204" pitchFamily="50" charset="-128"/>
                          <a:ea typeface="Meiryo UI" panose="020B0604030504040204" pitchFamily="50" charset="-128"/>
                        </a:rPr>
                        <a:t>適切な</a:t>
                      </a:r>
                      <a:endParaRPr lang="en-US" altLang="ja-JP" sz="2700" dirty="0">
                        <a:solidFill>
                          <a:schemeClr val="bg1"/>
                        </a:solidFill>
                        <a:latin typeface="Meiryo UI" panose="020B0604030504040204" pitchFamily="50" charset="-128"/>
                        <a:ea typeface="Meiryo UI" panose="020B0604030504040204" pitchFamily="50" charset="-128"/>
                      </a:endParaRPr>
                    </a:p>
                    <a:p>
                      <a:pPr algn="ctr"/>
                      <a:r>
                        <a:rPr lang="ja-JP" altLang="en-US" sz="2700" dirty="0">
                          <a:solidFill>
                            <a:schemeClr val="bg1"/>
                          </a:solidFill>
                          <a:latin typeface="Meiryo UI" panose="020B0604030504040204" pitchFamily="50" charset="-128"/>
                          <a:ea typeface="Meiryo UI" panose="020B0604030504040204" pitchFamily="50" charset="-128"/>
                        </a:rPr>
                        <a:t>アクセス権を</a:t>
                      </a:r>
                      <a:endParaRPr lang="en-US" sz="2700" dirty="0">
                        <a:solidFill>
                          <a:schemeClr val="bg1"/>
                        </a:soli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作業をこなすための</a:t>
                      </a:r>
                      <a:endParaRPr lang="en-US" altLang="ja-JP" sz="2700"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必要最小限のアクセス権を</a:t>
                      </a:r>
                      <a:endParaRPr lang="en-US" altLang="ja-JP" sz="2700"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作業をこなすために</a:t>
                      </a:r>
                      <a:endParaRPr lang="en-US" altLang="ja-JP" sz="2700" dirty="0">
                        <a:latin typeface="Meiryo UI" panose="020B0604030504040204" pitchFamily="50" charset="-128"/>
                        <a:ea typeface="Meiryo UI" panose="020B0604030504040204" pitchFamily="50" charset="-128"/>
                      </a:endParaRPr>
                    </a:p>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b="1" u="sng" dirty="0">
                          <a:latin typeface="Meiryo UI" panose="020B0604030504040204" pitchFamily="50" charset="-128"/>
                          <a:ea typeface="Meiryo UI" panose="020B0604030504040204" pitchFamily="50" charset="-128"/>
                        </a:rPr>
                        <a:t>必要となりそうな</a:t>
                      </a:r>
                      <a:r>
                        <a:rPr lang="ja-JP" altLang="en-US" sz="2700" dirty="0">
                          <a:latin typeface="Meiryo UI" panose="020B0604030504040204" pitchFamily="50" charset="-128"/>
                          <a:ea typeface="Meiryo UI" panose="020B0604030504040204" pitchFamily="50" charset="-128"/>
                        </a:rPr>
                        <a:t>アクセス権を</a:t>
                      </a:r>
                      <a:endParaRPr lang="en-US" altLang="ja-JP" sz="2700" dirty="0">
                        <a:latin typeface="Meiryo UI" panose="020B0604030504040204" pitchFamily="50" charset="-128"/>
                        <a:ea typeface="Meiryo UI" panose="020B0604030504040204" pitchFamily="50" charset="-128"/>
                      </a:endParaRPr>
                    </a:p>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10002"/>
                  </a:ext>
                </a:extLst>
              </a:tr>
              <a:tr h="1298043">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solidFill>
                            <a:schemeClr val="bg1"/>
                          </a:solidFill>
                          <a:latin typeface="Meiryo UI" panose="020B0604030504040204" pitchFamily="50" charset="-128"/>
                          <a:ea typeface="Meiryo UI" panose="020B0604030504040204" pitchFamily="50" charset="-128"/>
                        </a:rPr>
                        <a:t>適切な</a:t>
                      </a:r>
                      <a:endParaRPr lang="en-US" altLang="ja-JP" sz="2700" dirty="0">
                        <a:solidFill>
                          <a:schemeClr val="bg1"/>
                        </a:solidFill>
                        <a:latin typeface="Meiryo UI" panose="020B0604030504040204" pitchFamily="50" charset="-128"/>
                        <a:ea typeface="Meiryo UI" panose="020B0604030504040204" pitchFamily="50" charset="-128"/>
                      </a:endParaRPr>
                    </a:p>
                    <a:p>
                      <a:pPr algn="ctr"/>
                      <a:r>
                        <a:rPr lang="ja-JP" altLang="en-US" sz="2700" dirty="0">
                          <a:solidFill>
                            <a:schemeClr val="bg1"/>
                          </a:solidFill>
                          <a:latin typeface="Meiryo UI" panose="020B0604030504040204" pitchFamily="50" charset="-128"/>
                          <a:ea typeface="Meiryo UI" panose="020B0604030504040204" pitchFamily="50" charset="-128"/>
                        </a:rPr>
                        <a:t>期間のみ</a:t>
                      </a:r>
                      <a:endParaRPr lang="en-US" sz="2700" dirty="0">
                        <a:solidFill>
                          <a:schemeClr val="bg1"/>
                        </a:soli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latin typeface="Meiryo UI" panose="020B0604030504040204" pitchFamily="50" charset="-128"/>
                          <a:ea typeface="Meiryo UI" panose="020B0604030504040204" pitchFamily="50" charset="-128"/>
                        </a:rPr>
                        <a:t>アクセス権が</a:t>
                      </a:r>
                      <a:endParaRPr lang="en-US" altLang="ja-JP" sz="2700" dirty="0">
                        <a:latin typeface="Meiryo UI" panose="020B0604030504040204" pitchFamily="50" charset="-128"/>
                        <a:ea typeface="Meiryo UI" panose="020B0604030504040204" pitchFamily="50" charset="-128"/>
                      </a:endParaRPr>
                    </a:p>
                    <a:p>
                      <a:pPr algn="ctr"/>
                      <a:r>
                        <a:rPr lang="ja-JP" altLang="en-US" sz="2700" dirty="0">
                          <a:latin typeface="Meiryo UI" panose="020B0604030504040204" pitchFamily="50" charset="-128"/>
                          <a:ea typeface="Meiryo UI" panose="020B0604030504040204" pitchFamily="50" charset="-128"/>
                        </a:rPr>
                        <a:t>必要になくなったら</a:t>
                      </a:r>
                      <a:endParaRPr lang="en-US" altLang="ja-JP" sz="2700" dirty="0">
                        <a:latin typeface="Meiryo UI" panose="020B0604030504040204" pitchFamily="50" charset="-128"/>
                        <a:ea typeface="Meiryo UI" panose="020B0604030504040204" pitchFamily="50" charset="-128"/>
                      </a:endParaRPr>
                    </a:p>
                    <a:p>
                      <a:pPr algn="ctr"/>
                      <a:r>
                        <a:rPr lang="ja-JP" altLang="en-US" sz="2700" dirty="0">
                          <a:latin typeface="Meiryo UI" panose="020B0604030504040204" pitchFamily="50" charset="-128"/>
                          <a:ea typeface="Meiryo UI" panose="020B0604030504040204" pitchFamily="50" charset="-128"/>
                        </a:rPr>
                        <a:t>すぐにはく奪する</a:t>
                      </a:r>
                      <a:endParaRPr lang="en-US" sz="2700" dirty="0">
                        <a:gradFill>
                          <a:gsLst>
                            <a:gs pos="66981">
                              <a:schemeClr val="tx1">
                                <a:lumMod val="75000"/>
                                <a:lumOff val="25000"/>
                              </a:schemeClr>
                            </a:gs>
                            <a:gs pos="0">
                              <a:schemeClr val="tx1">
                                <a:lumMod val="75000"/>
                                <a:lumOff val="25000"/>
                              </a:schemeClr>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アクセス権を</a:t>
                      </a:r>
                      <a:endParaRPr lang="en-US" altLang="ja-JP" sz="2700"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b="1" u="sng" dirty="0">
                          <a:latin typeface="Meiryo UI" panose="020B0604030504040204" pitchFamily="50" charset="-128"/>
                          <a:ea typeface="Meiryo UI" panose="020B0604030504040204" pitchFamily="50" charset="-128"/>
                        </a:rPr>
                        <a:t>はく奪してもいいのかわからない</a:t>
                      </a:r>
                      <a:endParaRPr lang="en-US" altLang="ja-JP" sz="2700" b="1" u="sng"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のでとりあえず残しておく</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extLst>
                  <a:ext uri="{0D108BD9-81ED-4DB2-BD59-A6C34878D82A}">
                    <a16:rowId xmlns:a16="http://schemas.microsoft.com/office/drawing/2014/main" val="10003"/>
                  </a:ext>
                </a:extLst>
              </a:tr>
            </a:tbl>
          </a:graphicData>
        </a:graphic>
      </p:graphicFrame>
      <p:sp>
        <p:nvSpPr>
          <p:cNvPr id="7" name="四角形: 角を丸くする 6">
            <a:extLst>
              <a:ext uri="{FF2B5EF4-FFF2-40B4-BE49-F238E27FC236}">
                <a16:creationId xmlns:a16="http://schemas.microsoft.com/office/drawing/2014/main" id="{848B2630-F37E-43A0-A1E1-14DA5A7BCD46}"/>
              </a:ext>
            </a:extLst>
          </p:cNvPr>
          <p:cNvSpPr/>
          <p:nvPr/>
        </p:nvSpPr>
        <p:spPr bwMode="auto">
          <a:xfrm>
            <a:off x="3131116" y="2087743"/>
            <a:ext cx="8541689" cy="1270665"/>
          </a:xfrm>
          <a:prstGeom prst="roundRect">
            <a:avLst/>
          </a:prstGeom>
          <a:solidFill>
            <a:schemeClr val="bg1"/>
          </a:solidFill>
          <a:ln w="9525" cap="flat" cmpd="sng" algn="ctr">
            <a:solidFill>
              <a:srgbClr val="0078D7"/>
            </a:solid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1" lang="ja-JP" altLang="en-US" sz="2353" b="0" i="0" u="none" strike="noStrike" kern="0" cap="none" spc="0" normalizeH="0" baseline="0" noProof="0" dirty="0">
              <a:ln>
                <a:noFill/>
              </a:ln>
              <a:gradFill>
                <a:gsLst>
                  <a:gs pos="0">
                    <a:srgbClr val="FFFFFF"/>
                  </a:gs>
                  <a:gs pos="100000">
                    <a:srgbClr val="FFFFFF"/>
                  </a:gs>
                </a:gsLst>
                <a:lin ang="5400000" scaled="0"/>
              </a:gradFill>
              <a:effectLst/>
              <a:uLnTx/>
              <a:uFillTx/>
              <a:latin typeface="Meiryo UI" panose="020B0604030504040204" pitchFamily="50" charset="-128"/>
              <a:ea typeface="Meiryo UI" panose="020B0604030504040204" pitchFamily="50" charset="-128"/>
              <a:cs typeface="Segoe UI" pitchFamily="34" charset="0"/>
            </a:endParaRPr>
          </a:p>
        </p:txBody>
      </p:sp>
      <p:sp>
        <p:nvSpPr>
          <p:cNvPr id="9" name="テキスト ボックス 8">
            <a:extLst>
              <a:ext uri="{FF2B5EF4-FFF2-40B4-BE49-F238E27FC236}">
                <a16:creationId xmlns:a16="http://schemas.microsoft.com/office/drawing/2014/main" id="{F496E56F-48DA-4C8B-A3D5-0E480CAE0A8D}"/>
              </a:ext>
            </a:extLst>
          </p:cNvPr>
          <p:cNvSpPr txBox="1"/>
          <p:nvPr/>
        </p:nvSpPr>
        <p:spPr>
          <a:xfrm>
            <a:off x="3199829" y="2266758"/>
            <a:ext cx="8404261" cy="1024859"/>
          </a:xfrm>
          <a:prstGeom prst="rect">
            <a:avLst/>
          </a:prstGeom>
          <a:noFill/>
        </p:spPr>
        <p:txBody>
          <a:bodyPr wrap="square" lIns="179285" tIns="143428" rIns="179285" bIns="143428" rtlCol="0">
            <a:spAutoFit/>
          </a:bodyPr>
          <a:lstStyle/>
          <a:p>
            <a:pPr algn="ctr" defTabSz="914247">
              <a:lnSpc>
                <a:spcPct val="90000"/>
              </a:lnSpc>
              <a:spcAft>
                <a:spcPts val="588"/>
              </a:spcAft>
            </a:pPr>
            <a:r>
              <a:rPr kumimoji="1" lang="en-US" altLang="ja-JP" sz="2353" dirty="0">
                <a:solidFill>
                  <a:srgbClr val="0078D7"/>
                </a:solidFill>
                <a:latin typeface="Meiryo UI" panose="020B0604030504040204" pitchFamily="50" charset="-128"/>
                <a:ea typeface="Meiryo UI" panose="020B0604030504040204" pitchFamily="50" charset="-128"/>
              </a:rPr>
              <a:t>【</a:t>
            </a:r>
            <a:r>
              <a:rPr kumimoji="1" lang="ja-JP" altLang="en-US" sz="2353" dirty="0">
                <a:solidFill>
                  <a:srgbClr val="0078D7"/>
                </a:solidFill>
                <a:latin typeface="Meiryo UI" panose="020B0604030504040204" pitchFamily="50" charset="-128"/>
                <a:ea typeface="Meiryo UI" panose="020B0604030504040204" pitchFamily="50" charset="-128"/>
              </a:rPr>
              <a:t>エンタイトルメント管理</a:t>
            </a:r>
            <a:r>
              <a:rPr kumimoji="1" lang="en-US" altLang="ja-JP" sz="2353" dirty="0">
                <a:solidFill>
                  <a:srgbClr val="0078D7"/>
                </a:solidFill>
                <a:latin typeface="Meiryo UI" panose="020B0604030504040204" pitchFamily="50" charset="-128"/>
                <a:ea typeface="Meiryo UI" panose="020B0604030504040204" pitchFamily="50" charset="-128"/>
              </a:rPr>
              <a:t>】</a:t>
            </a:r>
            <a:r>
              <a:rPr kumimoji="1" lang="ja-JP" altLang="en-US" sz="2353" dirty="0">
                <a:solidFill>
                  <a:srgbClr val="0078D7"/>
                </a:solidFill>
                <a:latin typeface="Meiryo UI" panose="020B0604030504040204" pitchFamily="50" charset="-128"/>
                <a:ea typeface="Meiryo UI" panose="020B0604030504040204" pitchFamily="50" charset="-128"/>
              </a:rPr>
              <a:t> </a:t>
            </a:r>
            <a:endParaRPr kumimoji="1" lang="en-US" altLang="ja-JP" sz="2353" dirty="0">
              <a:solidFill>
                <a:srgbClr val="0078D7"/>
              </a:solidFill>
              <a:latin typeface="Meiryo UI" panose="020B0604030504040204" pitchFamily="50" charset="-128"/>
              <a:ea typeface="Meiryo UI" panose="020B0604030504040204" pitchFamily="50" charset="-128"/>
            </a:endParaRPr>
          </a:p>
          <a:p>
            <a:pPr algn="ctr" defTabSz="914247">
              <a:lnSpc>
                <a:spcPct val="90000"/>
              </a:lnSpc>
              <a:spcAft>
                <a:spcPts val="588"/>
              </a:spcAft>
            </a:pPr>
            <a:r>
              <a:rPr kumimoji="1" lang="ja-JP" altLang="en-US" sz="2400" dirty="0">
                <a:solidFill>
                  <a:srgbClr val="0078D7"/>
                </a:solidFill>
                <a:latin typeface="Meiryo UI" panose="020B0604030504040204" pitchFamily="50" charset="-128"/>
                <a:ea typeface="Meiryo UI" panose="020B0604030504040204" pitchFamily="50" charset="-128"/>
              </a:rPr>
              <a:t>ユーザー自身が必要な時にリクエストする運用をプロセス化。</a:t>
            </a:r>
            <a:endParaRPr kumimoji="1" lang="en-US" altLang="ja-JP" sz="2400" dirty="0">
              <a:solidFill>
                <a:srgbClr val="0078D7"/>
              </a:solidFill>
              <a:latin typeface="Meiryo UI" panose="020B0604030504040204" pitchFamily="50" charset="-128"/>
              <a:ea typeface="Meiryo UI" panose="020B0604030504040204" pitchFamily="50" charset="-128"/>
            </a:endParaRPr>
          </a:p>
        </p:txBody>
      </p:sp>
      <p:sp>
        <p:nvSpPr>
          <p:cNvPr id="6" name="四角形: 角を丸くする 5">
            <a:extLst>
              <a:ext uri="{FF2B5EF4-FFF2-40B4-BE49-F238E27FC236}">
                <a16:creationId xmlns:a16="http://schemas.microsoft.com/office/drawing/2014/main" id="{967913F3-0CC3-4B24-B16B-C2F076DC5168}"/>
              </a:ext>
            </a:extLst>
          </p:cNvPr>
          <p:cNvSpPr/>
          <p:nvPr/>
        </p:nvSpPr>
        <p:spPr bwMode="auto">
          <a:xfrm>
            <a:off x="3131116" y="3449701"/>
            <a:ext cx="8541689" cy="1270665"/>
          </a:xfrm>
          <a:prstGeom prst="roundRect">
            <a:avLst/>
          </a:prstGeom>
          <a:solidFill>
            <a:srgbClr val="F07F09"/>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1" lang="ja-JP" altLang="en-US" sz="2353" b="0" i="0" u="none" strike="noStrike" kern="0" cap="none" spc="0" normalizeH="0" baseline="0" noProof="0" dirty="0">
              <a:ln>
                <a:noFill/>
              </a:ln>
              <a:gradFill>
                <a:gsLst>
                  <a:gs pos="0">
                    <a:srgbClr val="FFFFFF"/>
                  </a:gs>
                  <a:gs pos="100000">
                    <a:srgbClr val="FFFFFF"/>
                  </a:gs>
                </a:gsLst>
                <a:lin ang="5400000" scaled="0"/>
              </a:gradFill>
              <a:effectLst/>
              <a:uLnTx/>
              <a:uFillTx/>
              <a:latin typeface="Meiryo UI" panose="020B0604030504040204" pitchFamily="50" charset="-128"/>
              <a:ea typeface="Meiryo UI" panose="020B0604030504040204" pitchFamily="50" charset="-128"/>
              <a:cs typeface="Segoe UI" pitchFamily="34" charset="0"/>
            </a:endParaRPr>
          </a:p>
        </p:txBody>
      </p:sp>
      <p:sp>
        <p:nvSpPr>
          <p:cNvPr id="11" name="テキスト ボックス 10">
            <a:extLst>
              <a:ext uri="{FF2B5EF4-FFF2-40B4-BE49-F238E27FC236}">
                <a16:creationId xmlns:a16="http://schemas.microsoft.com/office/drawing/2014/main" id="{651D0CA8-E6BE-4B26-B0CE-F17B74904EA3}"/>
              </a:ext>
            </a:extLst>
          </p:cNvPr>
          <p:cNvSpPr txBox="1"/>
          <p:nvPr/>
        </p:nvSpPr>
        <p:spPr>
          <a:xfrm>
            <a:off x="4754743" y="3777272"/>
            <a:ext cx="5223843" cy="615522"/>
          </a:xfrm>
          <a:prstGeom prst="rect">
            <a:avLst/>
          </a:prstGeom>
          <a:noFill/>
        </p:spPr>
        <p:txBody>
          <a:bodyPr wrap="square" lIns="179285" tIns="143428" rIns="179285" bIns="143428" rtlCol="0">
            <a:spAutoFit/>
          </a:bodyPr>
          <a:lstStyle/>
          <a:p>
            <a:pPr defTabSz="914247">
              <a:lnSpc>
                <a:spcPct val="90000"/>
              </a:lnSpc>
              <a:spcAft>
                <a:spcPts val="588"/>
              </a:spcAft>
            </a:pPr>
            <a:r>
              <a:rPr kumimoji="1" lang="ja-JP" altLang="en-US" sz="2353"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必要以上のアクセス権が付与されている</a:t>
            </a:r>
          </a:p>
        </p:txBody>
      </p:sp>
      <p:sp>
        <p:nvSpPr>
          <p:cNvPr id="8" name="四角形: 角を丸くする 7">
            <a:extLst>
              <a:ext uri="{FF2B5EF4-FFF2-40B4-BE49-F238E27FC236}">
                <a16:creationId xmlns:a16="http://schemas.microsoft.com/office/drawing/2014/main" id="{4DDC7BFF-843B-4D2C-BD31-59446FD07F7F}"/>
              </a:ext>
            </a:extLst>
          </p:cNvPr>
          <p:cNvSpPr/>
          <p:nvPr/>
        </p:nvSpPr>
        <p:spPr bwMode="auto">
          <a:xfrm>
            <a:off x="3131116" y="4797635"/>
            <a:ext cx="8541689" cy="1270665"/>
          </a:xfrm>
          <a:prstGeom prst="roundRect">
            <a:avLst/>
          </a:prstGeom>
          <a:solidFill>
            <a:srgbClr val="F07F09"/>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1" lang="ja-JP" altLang="en-US" sz="2353" b="0" i="0" u="none" strike="noStrike" kern="0" cap="none" spc="0" normalizeH="0" baseline="0" noProof="0" dirty="0">
              <a:ln>
                <a:noFill/>
              </a:ln>
              <a:gradFill>
                <a:gsLst>
                  <a:gs pos="0">
                    <a:srgbClr val="FFFFFF"/>
                  </a:gs>
                  <a:gs pos="100000">
                    <a:srgbClr val="FFFFFF"/>
                  </a:gs>
                </a:gsLst>
                <a:lin ang="5400000" scaled="0"/>
              </a:gradFill>
              <a:effectLst/>
              <a:uLnTx/>
              <a:uFillTx/>
              <a:latin typeface="Meiryo UI" panose="020B0604030504040204" pitchFamily="50" charset="-128"/>
              <a:ea typeface="Meiryo UI" panose="020B0604030504040204" pitchFamily="50" charset="-128"/>
              <a:cs typeface="Segoe UI" pitchFamily="34" charset="0"/>
            </a:endParaRPr>
          </a:p>
        </p:txBody>
      </p:sp>
      <p:sp>
        <p:nvSpPr>
          <p:cNvPr id="13" name="テキスト ボックス 12">
            <a:extLst>
              <a:ext uri="{FF2B5EF4-FFF2-40B4-BE49-F238E27FC236}">
                <a16:creationId xmlns:a16="http://schemas.microsoft.com/office/drawing/2014/main" id="{86A18F4C-86E0-4C24-816C-AC90CC0F75A0}"/>
              </a:ext>
            </a:extLst>
          </p:cNvPr>
          <p:cNvSpPr txBox="1"/>
          <p:nvPr/>
        </p:nvSpPr>
        <p:spPr>
          <a:xfrm>
            <a:off x="4790039" y="5125206"/>
            <a:ext cx="5223843" cy="615522"/>
          </a:xfrm>
          <a:prstGeom prst="rect">
            <a:avLst/>
          </a:prstGeom>
          <a:noFill/>
        </p:spPr>
        <p:txBody>
          <a:bodyPr wrap="square" lIns="179285" tIns="143428" rIns="179285" bIns="143428" rtlCol="0">
            <a:spAutoFit/>
          </a:bodyPr>
          <a:lstStyle/>
          <a:p>
            <a:pPr defTabSz="914247">
              <a:lnSpc>
                <a:spcPct val="90000"/>
              </a:lnSpc>
              <a:spcAft>
                <a:spcPts val="588"/>
              </a:spcAft>
            </a:pPr>
            <a:r>
              <a:rPr kumimoji="1" lang="ja-JP" altLang="en-US" sz="2353"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必要としなくなってもアクセスができている</a:t>
            </a:r>
          </a:p>
        </p:txBody>
      </p:sp>
      <p:sp>
        <p:nvSpPr>
          <p:cNvPr id="10" name="四角形: 角を丸くする 9">
            <a:extLst>
              <a:ext uri="{FF2B5EF4-FFF2-40B4-BE49-F238E27FC236}">
                <a16:creationId xmlns:a16="http://schemas.microsoft.com/office/drawing/2014/main" id="{A1E0EF39-DCE7-4651-950A-AF53DF1FEF0A}"/>
              </a:ext>
            </a:extLst>
          </p:cNvPr>
          <p:cNvSpPr/>
          <p:nvPr/>
        </p:nvSpPr>
        <p:spPr bwMode="auto">
          <a:xfrm>
            <a:off x="3122507" y="3445002"/>
            <a:ext cx="8541689" cy="1270665"/>
          </a:xfrm>
          <a:prstGeom prst="roundRect">
            <a:avLst/>
          </a:prstGeom>
          <a:solidFill>
            <a:schemeClr val="bg1"/>
          </a:solidFill>
          <a:ln w="9525" cap="flat" cmpd="sng" algn="ctr">
            <a:solidFill>
              <a:srgbClr val="0078D7"/>
            </a:solid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1" lang="ja-JP" altLang="en-US" sz="2353" b="0" i="0" u="none" strike="noStrike" kern="0" cap="none" spc="0" normalizeH="0" baseline="0" noProof="0" dirty="0">
              <a:ln>
                <a:noFill/>
              </a:ln>
              <a:gradFill>
                <a:gsLst>
                  <a:gs pos="0">
                    <a:srgbClr val="FFFFFF"/>
                  </a:gs>
                  <a:gs pos="100000">
                    <a:srgbClr val="FFFFFF"/>
                  </a:gs>
                </a:gsLst>
                <a:lin ang="5400000" scaled="0"/>
              </a:gradFill>
              <a:effectLst/>
              <a:uLnTx/>
              <a:uFillTx/>
              <a:latin typeface="Meiryo UI" panose="020B0604030504040204" pitchFamily="50" charset="-128"/>
              <a:ea typeface="Meiryo UI" panose="020B0604030504040204" pitchFamily="50" charset="-128"/>
              <a:cs typeface="Segoe UI" pitchFamily="34" charset="0"/>
            </a:endParaRPr>
          </a:p>
        </p:txBody>
      </p:sp>
      <p:sp>
        <p:nvSpPr>
          <p:cNvPr id="15" name="テキスト ボックス 14">
            <a:extLst>
              <a:ext uri="{FF2B5EF4-FFF2-40B4-BE49-F238E27FC236}">
                <a16:creationId xmlns:a16="http://schemas.microsoft.com/office/drawing/2014/main" id="{3DC98C65-9B9D-4A38-9A7C-26877BF0FDF7}"/>
              </a:ext>
            </a:extLst>
          </p:cNvPr>
          <p:cNvSpPr txBox="1"/>
          <p:nvPr/>
        </p:nvSpPr>
        <p:spPr>
          <a:xfrm>
            <a:off x="3173142" y="3408299"/>
            <a:ext cx="8404261" cy="1434201"/>
          </a:xfrm>
          <a:prstGeom prst="rect">
            <a:avLst/>
          </a:prstGeom>
          <a:noFill/>
        </p:spPr>
        <p:txBody>
          <a:bodyPr wrap="square" lIns="179285" tIns="143428" rIns="179285" bIns="143428" rtlCol="0">
            <a:spAutoFit/>
          </a:bodyPr>
          <a:lstStyle/>
          <a:p>
            <a:pPr algn="ctr" defTabSz="914247">
              <a:lnSpc>
                <a:spcPct val="90000"/>
              </a:lnSpc>
              <a:spcAft>
                <a:spcPts val="588"/>
              </a:spcAft>
            </a:pPr>
            <a:r>
              <a:rPr kumimoji="1" lang="en-US" altLang="ja-JP" sz="2353" dirty="0">
                <a:solidFill>
                  <a:srgbClr val="0078D7"/>
                </a:solidFill>
                <a:latin typeface="Meiryo UI" panose="020B0604030504040204" pitchFamily="50" charset="-128"/>
                <a:ea typeface="Meiryo UI" panose="020B0604030504040204" pitchFamily="50" charset="-128"/>
              </a:rPr>
              <a:t>【</a:t>
            </a:r>
            <a:r>
              <a:rPr kumimoji="1" lang="ja-JP" altLang="en-US" sz="2353" dirty="0">
                <a:solidFill>
                  <a:srgbClr val="0078D7"/>
                </a:solidFill>
                <a:latin typeface="Meiryo UI" panose="020B0604030504040204" pitchFamily="50" charset="-128"/>
                <a:ea typeface="Meiryo UI" panose="020B0604030504040204" pitchFamily="50" charset="-128"/>
              </a:rPr>
              <a:t>エンタイトルメント管理</a:t>
            </a:r>
            <a:r>
              <a:rPr kumimoji="1" lang="en-US" altLang="ja-JP" sz="2353" dirty="0">
                <a:solidFill>
                  <a:srgbClr val="0078D7"/>
                </a:solidFill>
                <a:latin typeface="Meiryo UI" panose="020B0604030504040204" pitchFamily="50" charset="-128"/>
                <a:ea typeface="Meiryo UI" panose="020B0604030504040204" pitchFamily="50" charset="-128"/>
              </a:rPr>
              <a:t>】</a:t>
            </a:r>
            <a:r>
              <a:rPr kumimoji="1" lang="ja-JP" altLang="en-US" sz="2353" dirty="0">
                <a:solidFill>
                  <a:srgbClr val="0078D7"/>
                </a:solidFill>
                <a:latin typeface="Meiryo UI" panose="020B0604030504040204" pitchFamily="50" charset="-128"/>
                <a:ea typeface="Meiryo UI" panose="020B0604030504040204" pitchFamily="50" charset="-128"/>
              </a:rPr>
              <a:t> </a:t>
            </a:r>
            <a:endParaRPr kumimoji="1" lang="en-US" altLang="ja-JP" sz="2353" dirty="0">
              <a:solidFill>
                <a:srgbClr val="0078D7"/>
              </a:solidFill>
              <a:latin typeface="Meiryo UI" panose="020B0604030504040204" pitchFamily="50" charset="-128"/>
              <a:ea typeface="Meiryo UI" panose="020B0604030504040204" pitchFamily="50" charset="-128"/>
            </a:endParaRPr>
          </a:p>
          <a:p>
            <a:pPr algn="ctr" defTabSz="914247">
              <a:lnSpc>
                <a:spcPct val="90000"/>
              </a:lnSpc>
              <a:spcAft>
                <a:spcPts val="588"/>
              </a:spcAft>
            </a:pPr>
            <a:r>
              <a:rPr kumimoji="1" lang="ja-JP" altLang="en-US" sz="2400" dirty="0">
                <a:solidFill>
                  <a:srgbClr val="0078D7"/>
                </a:solidFill>
                <a:latin typeface="Meiryo UI" panose="020B0604030504040204" pitchFamily="50" charset="-128"/>
                <a:ea typeface="Meiryo UI" panose="020B0604030504040204" pitchFamily="50" charset="-128"/>
              </a:rPr>
              <a:t>アクセス パッケージに必要なリソースだけを含める</a:t>
            </a:r>
            <a:endParaRPr kumimoji="1" lang="en-US" altLang="ja-JP" sz="2400" dirty="0">
              <a:solidFill>
                <a:srgbClr val="0078D7"/>
              </a:solidFill>
              <a:latin typeface="Meiryo UI" panose="020B0604030504040204" pitchFamily="50" charset="-128"/>
              <a:ea typeface="Meiryo UI" panose="020B0604030504040204" pitchFamily="50" charset="-128"/>
            </a:endParaRPr>
          </a:p>
          <a:p>
            <a:pPr algn="ctr" defTabSz="914247">
              <a:lnSpc>
                <a:spcPct val="90000"/>
              </a:lnSpc>
              <a:spcAft>
                <a:spcPts val="588"/>
              </a:spcAft>
            </a:pPr>
            <a:r>
              <a:rPr kumimoji="1" lang="ja-JP" altLang="en-US" sz="2400" dirty="0">
                <a:solidFill>
                  <a:srgbClr val="0078D7"/>
                </a:solidFill>
                <a:latin typeface="Meiryo UI" panose="020B0604030504040204" pitchFamily="50" charset="-128"/>
                <a:ea typeface="Meiryo UI" panose="020B0604030504040204" pitchFamily="50" charset="-128"/>
              </a:rPr>
              <a:t>各リソースの適切なアクセス権 </a:t>
            </a:r>
            <a:r>
              <a:rPr kumimoji="1" lang="en-US" altLang="ja-JP" sz="2400" dirty="0">
                <a:solidFill>
                  <a:srgbClr val="0078D7"/>
                </a:solidFill>
                <a:latin typeface="Meiryo UI" panose="020B0604030504040204" pitchFamily="50" charset="-128"/>
                <a:ea typeface="Meiryo UI" panose="020B0604030504040204" pitchFamily="50" charset="-128"/>
              </a:rPr>
              <a:t>(</a:t>
            </a:r>
            <a:r>
              <a:rPr kumimoji="1" lang="ja-JP" altLang="en-US" sz="2400" dirty="0">
                <a:solidFill>
                  <a:srgbClr val="0078D7"/>
                </a:solidFill>
                <a:latin typeface="Meiryo UI" panose="020B0604030504040204" pitchFamily="50" charset="-128"/>
                <a:ea typeface="Meiryo UI" panose="020B0604030504040204" pitchFamily="50" charset="-128"/>
              </a:rPr>
              <a:t>ロール</a:t>
            </a:r>
            <a:r>
              <a:rPr kumimoji="1" lang="en-US" altLang="ja-JP" sz="2400" dirty="0">
                <a:solidFill>
                  <a:srgbClr val="0078D7"/>
                </a:solidFill>
                <a:latin typeface="Meiryo UI" panose="020B0604030504040204" pitchFamily="50" charset="-128"/>
                <a:ea typeface="Meiryo UI" panose="020B0604030504040204" pitchFamily="50" charset="-128"/>
              </a:rPr>
              <a:t>) </a:t>
            </a:r>
            <a:r>
              <a:rPr kumimoji="1" lang="ja-JP" altLang="en-US" sz="2400" dirty="0">
                <a:solidFill>
                  <a:srgbClr val="0078D7"/>
                </a:solidFill>
                <a:latin typeface="Meiryo UI" panose="020B0604030504040204" pitchFamily="50" charset="-128"/>
                <a:ea typeface="Meiryo UI" panose="020B0604030504040204" pitchFamily="50" charset="-128"/>
              </a:rPr>
              <a:t>の付与をプロセス化</a:t>
            </a:r>
          </a:p>
        </p:txBody>
      </p:sp>
      <p:sp>
        <p:nvSpPr>
          <p:cNvPr id="3" name="四角形: 角を丸くする 2">
            <a:extLst>
              <a:ext uri="{FF2B5EF4-FFF2-40B4-BE49-F238E27FC236}">
                <a16:creationId xmlns:a16="http://schemas.microsoft.com/office/drawing/2014/main" id="{E7606F90-A54B-48BA-8138-64E8316D69E1}"/>
              </a:ext>
            </a:extLst>
          </p:cNvPr>
          <p:cNvSpPr/>
          <p:nvPr/>
        </p:nvSpPr>
        <p:spPr bwMode="auto">
          <a:xfrm>
            <a:off x="3139725" y="4803943"/>
            <a:ext cx="8541689" cy="1270665"/>
          </a:xfrm>
          <a:prstGeom prst="roundRect">
            <a:avLst/>
          </a:prstGeom>
          <a:solidFill>
            <a:srgbClr val="F07F09"/>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1" lang="ja-JP" altLang="en-US" sz="2353" b="0" i="0" u="none" strike="noStrike" kern="0" cap="none" spc="0" normalizeH="0" baseline="0" noProof="0" dirty="0">
              <a:ln>
                <a:noFill/>
              </a:ln>
              <a:gradFill>
                <a:gsLst>
                  <a:gs pos="0">
                    <a:srgbClr val="FFFFFF"/>
                  </a:gs>
                  <a:gs pos="100000">
                    <a:srgbClr val="FFFFFF"/>
                  </a:gs>
                </a:gsLst>
                <a:lin ang="5400000" scaled="0"/>
              </a:gradFill>
              <a:effectLst/>
              <a:uLnTx/>
              <a:uFillTx/>
              <a:latin typeface="Meiryo UI" panose="020B0604030504040204" pitchFamily="50" charset="-128"/>
              <a:ea typeface="Meiryo UI" panose="020B0604030504040204" pitchFamily="50" charset="-128"/>
              <a:cs typeface="Segoe UI" pitchFamily="34" charset="0"/>
            </a:endParaRPr>
          </a:p>
        </p:txBody>
      </p:sp>
      <p:sp>
        <p:nvSpPr>
          <p:cNvPr id="4" name="テキスト ボックス 3">
            <a:extLst>
              <a:ext uri="{FF2B5EF4-FFF2-40B4-BE49-F238E27FC236}">
                <a16:creationId xmlns:a16="http://schemas.microsoft.com/office/drawing/2014/main" id="{A1D4DA12-B0D1-4D9D-896C-996268427BA2}"/>
              </a:ext>
            </a:extLst>
          </p:cNvPr>
          <p:cNvSpPr txBox="1"/>
          <p:nvPr/>
        </p:nvSpPr>
        <p:spPr>
          <a:xfrm>
            <a:off x="4763352" y="5131514"/>
            <a:ext cx="5223843" cy="615522"/>
          </a:xfrm>
          <a:prstGeom prst="rect">
            <a:avLst/>
          </a:prstGeom>
          <a:noFill/>
        </p:spPr>
        <p:txBody>
          <a:bodyPr wrap="square" lIns="179285" tIns="143428" rIns="179285" bIns="143428" rtlCol="0">
            <a:spAutoFit/>
          </a:bodyPr>
          <a:lstStyle/>
          <a:p>
            <a:pPr defTabSz="914247">
              <a:lnSpc>
                <a:spcPct val="90000"/>
              </a:lnSpc>
              <a:spcAft>
                <a:spcPts val="588"/>
              </a:spcAft>
            </a:pPr>
            <a:r>
              <a:rPr kumimoji="1" lang="ja-JP" altLang="en-US" sz="2353"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必要以上のアクセス権が付与されている</a:t>
            </a:r>
          </a:p>
        </p:txBody>
      </p:sp>
      <p:sp>
        <p:nvSpPr>
          <p:cNvPr id="12" name="四角形: 角を丸くする 11">
            <a:extLst>
              <a:ext uri="{FF2B5EF4-FFF2-40B4-BE49-F238E27FC236}">
                <a16:creationId xmlns:a16="http://schemas.microsoft.com/office/drawing/2014/main" id="{88BFE504-7C91-442B-95DD-B1CF67236903}"/>
              </a:ext>
            </a:extLst>
          </p:cNvPr>
          <p:cNvSpPr/>
          <p:nvPr/>
        </p:nvSpPr>
        <p:spPr bwMode="auto">
          <a:xfrm>
            <a:off x="3131116" y="4799244"/>
            <a:ext cx="8541689" cy="1270665"/>
          </a:xfrm>
          <a:prstGeom prst="roundRect">
            <a:avLst/>
          </a:prstGeom>
          <a:solidFill>
            <a:schemeClr val="bg1"/>
          </a:solidFill>
          <a:ln w="9525" cap="flat" cmpd="sng" algn="ctr">
            <a:solidFill>
              <a:srgbClr val="0078D7"/>
            </a:solid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1" lang="ja-JP" altLang="en-US" sz="2353" b="0" i="0" u="none" strike="noStrike" kern="0" cap="none" spc="0" normalizeH="0" baseline="0" noProof="0" dirty="0">
              <a:ln>
                <a:noFill/>
              </a:ln>
              <a:gradFill>
                <a:gsLst>
                  <a:gs pos="0">
                    <a:srgbClr val="FFFFFF"/>
                  </a:gs>
                  <a:gs pos="100000">
                    <a:srgbClr val="FFFFFF"/>
                  </a:gs>
                </a:gsLst>
                <a:lin ang="5400000" scaled="0"/>
              </a:gradFill>
              <a:effectLst/>
              <a:uLnTx/>
              <a:uFillTx/>
              <a:latin typeface="Meiryo UI" panose="020B0604030504040204" pitchFamily="50" charset="-128"/>
              <a:ea typeface="Meiryo UI" panose="020B0604030504040204" pitchFamily="50" charset="-128"/>
              <a:cs typeface="Segoe UI" pitchFamily="34" charset="0"/>
            </a:endParaRPr>
          </a:p>
        </p:txBody>
      </p:sp>
      <p:sp>
        <p:nvSpPr>
          <p:cNvPr id="17" name="テキスト ボックス 16">
            <a:extLst>
              <a:ext uri="{FF2B5EF4-FFF2-40B4-BE49-F238E27FC236}">
                <a16:creationId xmlns:a16="http://schemas.microsoft.com/office/drawing/2014/main" id="{2922F31B-A5B8-488A-BA95-2FF42DF1399E}"/>
              </a:ext>
            </a:extLst>
          </p:cNvPr>
          <p:cNvSpPr txBox="1"/>
          <p:nvPr/>
        </p:nvSpPr>
        <p:spPr>
          <a:xfrm>
            <a:off x="7401959" y="4976058"/>
            <a:ext cx="4074577" cy="1018318"/>
          </a:xfrm>
          <a:prstGeom prst="rect">
            <a:avLst/>
          </a:prstGeom>
          <a:noFill/>
        </p:spPr>
        <p:txBody>
          <a:bodyPr wrap="square" lIns="179285" tIns="143428" rIns="179285" bIns="143428" rtlCol="0">
            <a:spAutoFit/>
          </a:bodyPr>
          <a:lstStyle/>
          <a:p>
            <a:pPr algn="ctr" defTabSz="914247">
              <a:lnSpc>
                <a:spcPct val="90000"/>
              </a:lnSpc>
              <a:spcAft>
                <a:spcPts val="588"/>
              </a:spcAft>
            </a:pPr>
            <a:r>
              <a:rPr kumimoji="1" lang="en-US" altLang="ja-JP" sz="2353" dirty="0">
                <a:solidFill>
                  <a:srgbClr val="0078D7"/>
                </a:solidFill>
                <a:latin typeface="Meiryo UI" panose="020B0604030504040204" pitchFamily="50" charset="-128"/>
                <a:ea typeface="Meiryo UI" panose="020B0604030504040204" pitchFamily="50" charset="-128"/>
              </a:rPr>
              <a:t>【</a:t>
            </a:r>
            <a:r>
              <a:rPr kumimoji="1" lang="ja-JP" altLang="en-US" sz="2353" dirty="0">
                <a:solidFill>
                  <a:srgbClr val="0078D7"/>
                </a:solidFill>
                <a:latin typeface="Meiryo UI" panose="020B0604030504040204" pitchFamily="50" charset="-128"/>
                <a:ea typeface="Meiryo UI" panose="020B0604030504040204" pitchFamily="50" charset="-128"/>
              </a:rPr>
              <a:t>アクセス レビュー</a:t>
            </a:r>
            <a:r>
              <a:rPr kumimoji="1" lang="en-US" altLang="ja-JP" sz="2353" dirty="0">
                <a:solidFill>
                  <a:srgbClr val="0078D7"/>
                </a:solidFill>
                <a:latin typeface="Meiryo UI" panose="020B0604030504040204" pitchFamily="50" charset="-128"/>
                <a:ea typeface="Meiryo UI" panose="020B0604030504040204" pitchFamily="50" charset="-128"/>
              </a:rPr>
              <a:t>】</a:t>
            </a:r>
          </a:p>
          <a:p>
            <a:pPr algn="ctr" defTabSz="914247">
              <a:lnSpc>
                <a:spcPct val="90000"/>
              </a:lnSpc>
              <a:spcAft>
                <a:spcPts val="588"/>
              </a:spcAft>
            </a:pPr>
            <a:r>
              <a:rPr kumimoji="1" lang="ja-JP" altLang="en-US" sz="2353" dirty="0">
                <a:solidFill>
                  <a:srgbClr val="0078D7"/>
                </a:solidFill>
                <a:latin typeface="Meiryo UI" panose="020B0604030504040204" pitchFamily="50" charset="-128"/>
                <a:ea typeface="Meiryo UI" panose="020B0604030504040204" pitchFamily="50" charset="-128"/>
              </a:rPr>
              <a:t>定期的なレビューをプロセス化</a:t>
            </a:r>
            <a:endParaRPr kumimoji="1" lang="en-US" altLang="ja-JP" sz="2353" dirty="0">
              <a:solidFill>
                <a:srgbClr val="0078D7"/>
              </a:solidFill>
              <a:latin typeface="Meiryo UI" panose="020B0604030504040204" pitchFamily="50" charset="-128"/>
              <a:ea typeface="Meiryo UI" panose="020B0604030504040204" pitchFamily="50" charset="-128"/>
            </a:endParaRPr>
          </a:p>
        </p:txBody>
      </p:sp>
      <p:sp>
        <p:nvSpPr>
          <p:cNvPr id="14" name="テキスト ボックス 13">
            <a:extLst>
              <a:ext uri="{FF2B5EF4-FFF2-40B4-BE49-F238E27FC236}">
                <a16:creationId xmlns:a16="http://schemas.microsoft.com/office/drawing/2014/main" id="{1CE4D3E2-4C8C-4370-8716-4B2FC6F60223}"/>
              </a:ext>
            </a:extLst>
          </p:cNvPr>
          <p:cNvSpPr txBox="1"/>
          <p:nvPr/>
        </p:nvSpPr>
        <p:spPr>
          <a:xfrm>
            <a:off x="3650038" y="4976058"/>
            <a:ext cx="3667696" cy="1018318"/>
          </a:xfrm>
          <a:prstGeom prst="rect">
            <a:avLst/>
          </a:prstGeom>
          <a:noFill/>
        </p:spPr>
        <p:txBody>
          <a:bodyPr wrap="square" lIns="179285" tIns="143428" rIns="179285" bIns="143428" rtlCol="0">
            <a:spAutoFit/>
          </a:bodyPr>
          <a:lstStyle/>
          <a:p>
            <a:pPr algn="ctr" defTabSz="914247">
              <a:lnSpc>
                <a:spcPct val="90000"/>
              </a:lnSpc>
              <a:spcAft>
                <a:spcPts val="588"/>
              </a:spcAft>
            </a:pPr>
            <a:r>
              <a:rPr kumimoji="1" lang="en-US" altLang="ja-JP" sz="2353" dirty="0">
                <a:solidFill>
                  <a:srgbClr val="0078D7"/>
                </a:solidFill>
                <a:latin typeface="Meiryo UI" panose="020B0604030504040204" pitchFamily="50" charset="-128"/>
                <a:ea typeface="Meiryo UI" panose="020B0604030504040204" pitchFamily="50" charset="-128"/>
              </a:rPr>
              <a:t>【</a:t>
            </a:r>
            <a:r>
              <a:rPr kumimoji="1" lang="ja-JP" altLang="en-US" sz="2353" dirty="0">
                <a:solidFill>
                  <a:srgbClr val="0078D7"/>
                </a:solidFill>
                <a:latin typeface="Meiryo UI" panose="020B0604030504040204" pitchFamily="50" charset="-128"/>
                <a:ea typeface="Meiryo UI" panose="020B0604030504040204" pitchFamily="50" charset="-128"/>
              </a:rPr>
              <a:t>エンタイトルメント管理</a:t>
            </a:r>
            <a:r>
              <a:rPr kumimoji="1" lang="en-US" altLang="ja-JP" sz="2353" dirty="0">
                <a:solidFill>
                  <a:srgbClr val="0078D7"/>
                </a:solidFill>
                <a:latin typeface="Meiryo UI" panose="020B0604030504040204" pitchFamily="50" charset="-128"/>
                <a:ea typeface="Meiryo UI" panose="020B0604030504040204" pitchFamily="50" charset="-128"/>
              </a:rPr>
              <a:t>】</a:t>
            </a:r>
          </a:p>
          <a:p>
            <a:pPr algn="ctr" defTabSz="914247">
              <a:lnSpc>
                <a:spcPct val="90000"/>
              </a:lnSpc>
              <a:spcAft>
                <a:spcPts val="588"/>
              </a:spcAft>
            </a:pPr>
            <a:r>
              <a:rPr kumimoji="1" lang="ja-JP" altLang="en-US" sz="2353" dirty="0">
                <a:solidFill>
                  <a:srgbClr val="0078D7"/>
                </a:solidFill>
                <a:latin typeface="Meiryo UI" panose="020B0604030504040204" pitchFamily="50" charset="-128"/>
                <a:ea typeface="Meiryo UI" panose="020B0604030504040204" pitchFamily="50" charset="-128"/>
              </a:rPr>
              <a:t>有効期限ではく奪を自動化</a:t>
            </a:r>
            <a:endParaRPr kumimoji="1" lang="en-US" altLang="ja-JP" sz="2353" dirty="0">
              <a:solidFill>
                <a:srgbClr val="0078D7"/>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39413691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7DF4D-8EA7-4B25-845B-D7D03BC41FCA}"/>
              </a:ext>
            </a:extLst>
          </p:cNvPr>
          <p:cNvSpPr>
            <a:spLocks noGrp="1"/>
          </p:cNvSpPr>
          <p:nvPr>
            <p:ph type="title"/>
          </p:nvPr>
        </p:nvSpPr>
        <p:spPr/>
        <p:txBody>
          <a:bodyPr/>
          <a:lstStyle/>
          <a:p>
            <a:r>
              <a:rPr lang="en-US" altLang="ja-JP" b="1" dirty="0" err="1"/>
              <a:t>Entra</a:t>
            </a:r>
            <a:r>
              <a:rPr lang="en-US" altLang="ja-JP" b="1" dirty="0"/>
              <a:t> ID </a:t>
            </a:r>
            <a:r>
              <a:rPr lang="ja-JP" altLang="en-US" b="1" dirty="0"/>
              <a:t>診断ログを有効にし、</a:t>
            </a:r>
            <a:r>
              <a:rPr lang="en-US" altLang="ja-JP" b="1" dirty="0"/>
              <a:t>Log Analytics/Microsoft Sentinel </a:t>
            </a:r>
            <a:r>
              <a:rPr lang="ja-JP" altLang="en-US" b="1" dirty="0"/>
              <a:t>と統合する</a:t>
            </a:r>
          </a:p>
        </p:txBody>
      </p:sp>
      <p:pic>
        <p:nvPicPr>
          <p:cNvPr id="7" name="Picture Placeholder 6">
            <a:extLst>
              <a:ext uri="{FF2B5EF4-FFF2-40B4-BE49-F238E27FC236}">
                <a16:creationId xmlns:a16="http://schemas.microsoft.com/office/drawing/2014/main" id="{040BAA63-B859-4F6A-AA58-19C7A7CBD352}"/>
              </a:ext>
              <a:ext uri="{C183D7F6-B498-43B3-948B-1728B52AA6E4}">
                <adec:decorative xmlns:adec="http://schemas.microsoft.com/office/drawing/2017/decorative" val="1"/>
              </a:ext>
            </a:extLst>
          </p:cNvPr>
          <p:cNvPicPr>
            <a:picLocks noGrp="1" noChangeAspect="1"/>
          </p:cNvPicPr>
          <p:nvPr>
            <p:ph type="pic" sz="quarter" idx="10"/>
          </p:nvPr>
        </p:nvPicPr>
        <p:blipFill>
          <a:blip r:embed="rId4">
            <a:extLst>
              <a:ext uri="{96DAC541-7B7A-43D3-8B79-37D633B846F1}">
                <asvg:svgBlip xmlns:asvg="http://schemas.microsoft.com/office/drawing/2016/SVG/main" r:embed="rId5"/>
              </a:ext>
            </a:extLst>
          </a:blip>
          <a:srcRect/>
          <a:stretch>
            <a:fillRect/>
          </a:stretch>
        </p:blipFill>
        <p:spPr/>
      </p:pic>
    </p:spTree>
    <p:custDataLst>
      <p:tags r:id="rId1"/>
    </p:custDataLst>
    <p:extLst>
      <p:ext uri="{BB962C8B-B14F-4D97-AF65-F5344CB8AC3E}">
        <p14:creationId xmlns:p14="http://schemas.microsoft.com/office/powerpoint/2010/main" val="79370633"/>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9BE9730E-0EDF-4FD0-8850-784EDFBC3185}"/>
              </a:ext>
            </a:extLst>
          </p:cNvPr>
          <p:cNvSpPr/>
          <p:nvPr/>
        </p:nvSpPr>
        <p:spPr>
          <a:xfrm>
            <a:off x="191589" y="2612934"/>
            <a:ext cx="3020484" cy="2124834"/>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 name="タイトル 2">
            <a:extLst>
              <a:ext uri="{FF2B5EF4-FFF2-40B4-BE49-F238E27FC236}">
                <a16:creationId xmlns:a16="http://schemas.microsoft.com/office/drawing/2014/main" id="{A536342F-01B7-4844-A785-C8767A40D047}"/>
              </a:ext>
            </a:extLst>
          </p:cNvPr>
          <p:cNvSpPr>
            <a:spLocks noGrp="1"/>
          </p:cNvSpPr>
          <p:nvPr>
            <p:ph type="title"/>
          </p:nvPr>
        </p:nvSpPr>
        <p:spPr/>
        <p:txBody>
          <a:bodyPr/>
          <a:lstStyle/>
          <a:p>
            <a:r>
              <a:rPr lang="en-US" altLang="ja-JP" dirty="0"/>
              <a:t>Microsoft Sentinel </a:t>
            </a:r>
            <a:r>
              <a:rPr lang="ja-JP" altLang="en-US" dirty="0"/>
              <a:t>の整理</a:t>
            </a:r>
          </a:p>
        </p:txBody>
      </p:sp>
      <p:sp>
        <p:nvSpPr>
          <p:cNvPr id="6" name="正方形/長方形 5">
            <a:extLst>
              <a:ext uri="{FF2B5EF4-FFF2-40B4-BE49-F238E27FC236}">
                <a16:creationId xmlns:a16="http://schemas.microsoft.com/office/drawing/2014/main" id="{85E8BB8B-DBC2-4E1B-BFB7-3380E1E04812}"/>
              </a:ext>
            </a:extLst>
          </p:cNvPr>
          <p:cNvSpPr/>
          <p:nvPr/>
        </p:nvSpPr>
        <p:spPr>
          <a:xfrm>
            <a:off x="4255028" y="2612936"/>
            <a:ext cx="2247028" cy="2124834"/>
          </a:xfrm>
          <a:prstGeom prst="rect">
            <a:avLst/>
          </a:prstGeom>
          <a:noFill/>
          <a:ln w="28575">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 name="テキスト ボックス 7">
            <a:extLst>
              <a:ext uri="{FF2B5EF4-FFF2-40B4-BE49-F238E27FC236}">
                <a16:creationId xmlns:a16="http://schemas.microsoft.com/office/drawing/2014/main" id="{7DB9C424-59A8-485A-BAB8-516BEB50A59C}"/>
              </a:ext>
            </a:extLst>
          </p:cNvPr>
          <p:cNvSpPr txBox="1"/>
          <p:nvPr/>
        </p:nvSpPr>
        <p:spPr>
          <a:xfrm>
            <a:off x="4174544" y="2272144"/>
            <a:ext cx="1408577" cy="276999"/>
          </a:xfrm>
          <a:prstGeom prst="rect">
            <a:avLst/>
          </a:prstGeom>
          <a:noFill/>
        </p:spPr>
        <p:txBody>
          <a:bodyPr wrap="square" rtlCol="0">
            <a:spAutoFit/>
          </a:bodyPr>
          <a:lstStyle/>
          <a:p>
            <a:r>
              <a:rPr kumimoji="1" lang="en-US" altLang="ja-JP" sz="1200" dirty="0">
                <a:latin typeface="Meiryo UI" panose="020B0604030504040204" pitchFamily="50" charset="-128"/>
                <a:ea typeface="Meiryo UI" panose="020B0604030504040204" pitchFamily="50" charset="-128"/>
              </a:rPr>
              <a:t>Log Analytics</a:t>
            </a:r>
          </a:p>
        </p:txBody>
      </p:sp>
      <p:sp>
        <p:nvSpPr>
          <p:cNvPr id="10" name="テキスト ボックス 9">
            <a:extLst>
              <a:ext uri="{FF2B5EF4-FFF2-40B4-BE49-F238E27FC236}">
                <a16:creationId xmlns:a16="http://schemas.microsoft.com/office/drawing/2014/main" id="{98FA47A3-AFC3-439D-8A9A-73A81A00AEBA}"/>
              </a:ext>
            </a:extLst>
          </p:cNvPr>
          <p:cNvSpPr txBox="1"/>
          <p:nvPr/>
        </p:nvSpPr>
        <p:spPr>
          <a:xfrm>
            <a:off x="4588201" y="3536853"/>
            <a:ext cx="1408577" cy="276999"/>
          </a:xfrm>
          <a:prstGeom prst="rect">
            <a:avLst/>
          </a:prstGeom>
          <a:noFill/>
        </p:spPr>
        <p:txBody>
          <a:bodyPr wrap="square" rtlCol="0">
            <a:spAutoFit/>
          </a:bodyPr>
          <a:lstStyle/>
          <a:p>
            <a:pPr algn="ctr"/>
            <a:r>
              <a:rPr kumimoji="1" lang="ja-JP" altLang="en-US" sz="1200" dirty="0">
                <a:latin typeface="Meiryo UI" panose="020B0604030504040204" pitchFamily="50" charset="-128"/>
                <a:ea typeface="Meiryo UI" panose="020B0604030504040204" pitchFamily="50" charset="-128"/>
              </a:rPr>
              <a:t>ログの保管</a:t>
            </a:r>
            <a:endParaRPr kumimoji="1" lang="en-US" altLang="ja-JP" sz="1200" dirty="0">
              <a:latin typeface="Meiryo UI" panose="020B0604030504040204" pitchFamily="50" charset="-128"/>
              <a:ea typeface="Meiryo UI" panose="020B0604030504040204" pitchFamily="50" charset="-128"/>
            </a:endParaRPr>
          </a:p>
        </p:txBody>
      </p:sp>
      <p:sp>
        <p:nvSpPr>
          <p:cNvPr id="12" name="正方形/長方形 11">
            <a:extLst>
              <a:ext uri="{FF2B5EF4-FFF2-40B4-BE49-F238E27FC236}">
                <a16:creationId xmlns:a16="http://schemas.microsoft.com/office/drawing/2014/main" id="{29300B6B-D4AA-4A5D-B639-F26C318C0150}"/>
              </a:ext>
            </a:extLst>
          </p:cNvPr>
          <p:cNvSpPr/>
          <p:nvPr/>
        </p:nvSpPr>
        <p:spPr>
          <a:xfrm>
            <a:off x="3867497" y="1946729"/>
            <a:ext cx="3116778" cy="3313247"/>
          </a:xfrm>
          <a:prstGeom prst="rect">
            <a:avLst/>
          </a:prstGeom>
          <a:noFill/>
          <a:ln w="28575">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4" name="テキスト ボックス 13">
            <a:extLst>
              <a:ext uri="{FF2B5EF4-FFF2-40B4-BE49-F238E27FC236}">
                <a16:creationId xmlns:a16="http://schemas.microsoft.com/office/drawing/2014/main" id="{DD42FBCA-DDF6-467B-8861-F0E879D84279}"/>
              </a:ext>
            </a:extLst>
          </p:cNvPr>
          <p:cNvSpPr txBox="1"/>
          <p:nvPr/>
        </p:nvSpPr>
        <p:spPr>
          <a:xfrm>
            <a:off x="4659122" y="1550518"/>
            <a:ext cx="1665479" cy="276999"/>
          </a:xfrm>
          <a:prstGeom prst="rect">
            <a:avLst/>
          </a:prstGeom>
          <a:noFill/>
        </p:spPr>
        <p:txBody>
          <a:bodyPr wrap="square" rtlCol="0">
            <a:spAutoFit/>
          </a:bodyPr>
          <a:lstStyle/>
          <a:p>
            <a:r>
              <a:rPr kumimoji="1" lang="en-US" altLang="ja-JP" sz="1200" b="1" dirty="0">
                <a:latin typeface="Meiryo UI" panose="020B0604030504040204" pitchFamily="50" charset="-128"/>
                <a:ea typeface="Meiryo UI" panose="020B0604030504040204" pitchFamily="50" charset="-128"/>
              </a:rPr>
              <a:t>Microsoft Sentinel</a:t>
            </a:r>
          </a:p>
        </p:txBody>
      </p:sp>
      <p:sp>
        <p:nvSpPr>
          <p:cNvPr id="16" name="矢印: 左右 15">
            <a:extLst>
              <a:ext uri="{FF2B5EF4-FFF2-40B4-BE49-F238E27FC236}">
                <a16:creationId xmlns:a16="http://schemas.microsoft.com/office/drawing/2014/main" id="{00AF6B63-E76E-477C-98C8-81C8AD49C476}"/>
              </a:ext>
            </a:extLst>
          </p:cNvPr>
          <p:cNvSpPr/>
          <p:nvPr/>
        </p:nvSpPr>
        <p:spPr>
          <a:xfrm>
            <a:off x="2800190" y="3366069"/>
            <a:ext cx="1922929" cy="618565"/>
          </a:xfrm>
          <a:prstGeom prst="leftRightArrow">
            <a:avLst/>
          </a:prstGeom>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kumimoji="1" lang="ja-JP" altLang="en-US" sz="1600" dirty="0">
                <a:latin typeface="Meiryo UI" panose="020B0604030504040204" pitchFamily="50" charset="-128"/>
                <a:ea typeface="Meiryo UI" panose="020B0604030504040204" pitchFamily="50" charset="-128"/>
              </a:rPr>
              <a:t>データコネクタ</a:t>
            </a:r>
          </a:p>
        </p:txBody>
      </p:sp>
      <p:sp>
        <p:nvSpPr>
          <p:cNvPr id="20" name="テキスト ボックス 19">
            <a:extLst>
              <a:ext uri="{FF2B5EF4-FFF2-40B4-BE49-F238E27FC236}">
                <a16:creationId xmlns:a16="http://schemas.microsoft.com/office/drawing/2014/main" id="{210E8498-21B0-4088-B9F5-E4793DD42A92}"/>
              </a:ext>
            </a:extLst>
          </p:cNvPr>
          <p:cNvSpPr txBox="1"/>
          <p:nvPr/>
        </p:nvSpPr>
        <p:spPr>
          <a:xfrm>
            <a:off x="304801" y="3167519"/>
            <a:ext cx="2907272" cy="1015663"/>
          </a:xfrm>
          <a:prstGeom prst="rect">
            <a:avLst/>
          </a:prstGeom>
          <a:noFill/>
        </p:spPr>
        <p:txBody>
          <a:bodyPr wrap="square" rtlCol="0">
            <a:spAutoFit/>
          </a:bodyPr>
          <a:lstStyle/>
          <a:p>
            <a:pPr marL="171450" indent="-171450">
              <a:buFont typeface="Arial" panose="020B0604020202020204" pitchFamily="34" charset="0"/>
              <a:buChar char="•"/>
            </a:pPr>
            <a:r>
              <a:rPr kumimoji="1" lang="en-US" altLang="ja-JP" sz="1200" dirty="0" err="1">
                <a:latin typeface="Meiryo UI" panose="020B0604030504040204" pitchFamily="50" charset="-128"/>
                <a:ea typeface="Meiryo UI" panose="020B0604030504040204" pitchFamily="50" charset="-128"/>
              </a:rPr>
              <a:t>Entra</a:t>
            </a:r>
            <a:r>
              <a:rPr kumimoji="1" lang="en-US" altLang="ja-JP" sz="1200" dirty="0">
                <a:latin typeface="Meiryo UI" panose="020B0604030504040204" pitchFamily="50" charset="-128"/>
                <a:ea typeface="Meiryo UI" panose="020B0604030504040204" pitchFamily="50" charset="-128"/>
              </a:rPr>
              <a:t> ID</a:t>
            </a:r>
          </a:p>
          <a:p>
            <a:pPr marL="171450" indent="-171450">
              <a:buFont typeface="Arial" panose="020B0604020202020204" pitchFamily="34" charset="0"/>
              <a:buChar char="•"/>
            </a:pPr>
            <a:r>
              <a:rPr kumimoji="1" lang="en-US" altLang="ja-JP" sz="1200" dirty="0">
                <a:latin typeface="Meiryo UI" panose="020B0604030504040204" pitchFamily="50" charset="-128"/>
                <a:ea typeface="Meiryo UI" panose="020B0604030504040204" pitchFamily="50" charset="-128"/>
              </a:rPr>
              <a:t>Azure Key Vault</a:t>
            </a:r>
          </a:p>
          <a:p>
            <a:pPr marL="171450" indent="-171450">
              <a:buFont typeface="Arial" panose="020B0604020202020204" pitchFamily="34" charset="0"/>
              <a:buChar char="•"/>
            </a:pPr>
            <a:r>
              <a:rPr kumimoji="1" lang="en-US" altLang="ja-JP" sz="1200" dirty="0">
                <a:latin typeface="Meiryo UI" panose="020B0604030504040204" pitchFamily="50" charset="-128"/>
                <a:ea typeface="Meiryo UI" panose="020B0604030504040204" pitchFamily="50" charset="-128"/>
              </a:rPr>
              <a:t>Microsoft Defender for Cloud</a:t>
            </a:r>
          </a:p>
          <a:p>
            <a:pPr marL="171450" indent="-171450">
              <a:buFont typeface="Arial" panose="020B0604020202020204" pitchFamily="34" charset="0"/>
              <a:buChar char="•"/>
            </a:pPr>
            <a:endParaRPr kumimoji="1" lang="en-US" altLang="ja-JP" sz="1200" dirty="0">
              <a:latin typeface="Meiryo UI" panose="020B0604030504040204" pitchFamily="50" charset="-128"/>
              <a:ea typeface="Meiryo UI" panose="020B0604030504040204" pitchFamily="50" charset="-128"/>
            </a:endParaRPr>
          </a:p>
          <a:p>
            <a:r>
              <a:rPr kumimoji="1" lang="ja-JP" altLang="en-US" sz="1200" dirty="0">
                <a:latin typeface="Meiryo UI" panose="020B0604030504040204" pitchFamily="50" charset="-128"/>
                <a:ea typeface="Meiryo UI" panose="020B0604030504040204" pitchFamily="50" charset="-128"/>
              </a:rPr>
              <a:t>など、</a:t>
            </a:r>
            <a:r>
              <a:rPr kumimoji="1" lang="en-US" altLang="ja-JP" sz="1200" dirty="0">
                <a:latin typeface="Meiryo UI" panose="020B0604030504040204" pitchFamily="50" charset="-128"/>
                <a:ea typeface="Meiryo UI" panose="020B0604030504040204" pitchFamily="50" charset="-128"/>
              </a:rPr>
              <a:t>100</a:t>
            </a:r>
            <a:r>
              <a:rPr kumimoji="1" lang="ja-JP" altLang="en-US" sz="1200" dirty="0">
                <a:latin typeface="Meiryo UI" panose="020B0604030504040204" pitchFamily="50" charset="-128"/>
                <a:ea typeface="Meiryo UI" panose="020B0604030504040204" pitchFamily="50" charset="-128"/>
              </a:rPr>
              <a:t>以上のコネクタが用意されている</a:t>
            </a:r>
            <a:endParaRPr kumimoji="1" lang="en-US" altLang="ja-JP" sz="1200" dirty="0">
              <a:latin typeface="Meiryo UI" panose="020B0604030504040204" pitchFamily="50" charset="-128"/>
              <a:ea typeface="Meiryo UI" panose="020B0604030504040204" pitchFamily="50" charset="-128"/>
            </a:endParaRPr>
          </a:p>
        </p:txBody>
      </p:sp>
      <p:sp>
        <p:nvSpPr>
          <p:cNvPr id="21" name="テキスト ボックス 20">
            <a:extLst>
              <a:ext uri="{FF2B5EF4-FFF2-40B4-BE49-F238E27FC236}">
                <a16:creationId xmlns:a16="http://schemas.microsoft.com/office/drawing/2014/main" id="{8D120CB5-1E1E-4F20-82A6-F5E90483EA8A}"/>
              </a:ext>
            </a:extLst>
          </p:cNvPr>
          <p:cNvSpPr txBox="1"/>
          <p:nvPr/>
        </p:nvSpPr>
        <p:spPr>
          <a:xfrm>
            <a:off x="7135777" y="1199667"/>
            <a:ext cx="4864634" cy="5078313"/>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b="1" dirty="0">
                <a:latin typeface="Meiryo UI" panose="020B0604030504040204" pitchFamily="50" charset="-128"/>
                <a:ea typeface="Meiryo UI" panose="020B0604030504040204" pitchFamily="50" charset="-128"/>
              </a:rPr>
              <a:t>データ収集</a:t>
            </a:r>
          </a:p>
          <a:p>
            <a:pPr marL="742950" lvl="1" indent="-285750">
              <a:buFont typeface="Arial" panose="020B0604020202020204" pitchFamily="34" charset="0"/>
              <a:buChar char="•"/>
            </a:pPr>
            <a:r>
              <a:rPr kumimoji="1" lang="ja-JP" altLang="en-US" dirty="0">
                <a:latin typeface="Meiryo UI" panose="020B0604030504040204" pitchFamily="50" charset="-128"/>
                <a:ea typeface="Meiryo UI" panose="020B0604030504040204" pitchFamily="50" charset="-128"/>
              </a:rPr>
              <a:t>メニューとしては</a:t>
            </a:r>
            <a:r>
              <a:rPr kumimoji="1" lang="ja-JP" altLang="en-US" dirty="0">
                <a:solidFill>
                  <a:srgbClr val="FF0000"/>
                </a:solidFill>
                <a:latin typeface="Meiryo UI" panose="020B0604030504040204" pitchFamily="50" charset="-128"/>
                <a:ea typeface="Meiryo UI" panose="020B0604030504040204" pitchFamily="50" charset="-128"/>
              </a:rPr>
              <a:t>データコネクタ</a:t>
            </a:r>
          </a:p>
          <a:p>
            <a:pPr marL="742950" lvl="1" indent="-285750">
              <a:buFont typeface="Arial" panose="020B0604020202020204" pitchFamily="34" charset="0"/>
              <a:buChar char="•"/>
            </a:pPr>
            <a:r>
              <a:rPr kumimoji="1" lang="en-US" altLang="ja-JP" dirty="0" err="1">
                <a:latin typeface="Meiryo UI" panose="020B0604030504040204" pitchFamily="50" charset="-128"/>
                <a:ea typeface="Meiryo UI" panose="020B0604030504040204" pitchFamily="50" charset="-128"/>
              </a:rPr>
              <a:t>Entra</a:t>
            </a:r>
            <a:r>
              <a:rPr kumimoji="1" lang="en-US" altLang="ja-JP" dirty="0">
                <a:latin typeface="Meiryo UI" panose="020B0604030504040204" pitchFamily="50" charset="-128"/>
                <a:ea typeface="Meiryo UI" panose="020B0604030504040204" pitchFamily="50" charset="-128"/>
              </a:rPr>
              <a:t> ID</a:t>
            </a:r>
            <a:r>
              <a:rPr kumimoji="1" lang="ja-JP" altLang="en-US" dirty="0">
                <a:latin typeface="Meiryo UI" panose="020B0604030504040204" pitchFamily="50" charset="-128"/>
                <a:ea typeface="Meiryo UI" panose="020B0604030504040204" pitchFamily="50" charset="-128"/>
              </a:rPr>
              <a:t>やアクティビティログなど</a:t>
            </a:r>
            <a:r>
              <a:rPr kumimoji="1" lang="en-US" altLang="ja-JP" dirty="0">
                <a:latin typeface="Meiryo UI" panose="020B0604030504040204" pitchFamily="50" charset="-128"/>
                <a:ea typeface="Meiryo UI" panose="020B0604030504040204" pitchFamily="50" charset="-128"/>
              </a:rPr>
              <a:t>Azure</a:t>
            </a:r>
            <a:r>
              <a:rPr kumimoji="1" lang="ja-JP" altLang="en-US" dirty="0">
                <a:latin typeface="Meiryo UI" panose="020B0604030504040204" pitchFamily="50" charset="-128"/>
                <a:ea typeface="Meiryo UI" panose="020B0604030504040204" pitchFamily="50" charset="-128"/>
              </a:rPr>
              <a:t>だけではなく、イベントログなど</a:t>
            </a:r>
            <a:r>
              <a:rPr kumimoji="1" lang="en-US" altLang="ja-JP" dirty="0">
                <a:latin typeface="Meiryo UI" panose="020B0604030504040204" pitchFamily="50" charset="-128"/>
                <a:ea typeface="Meiryo UI" panose="020B0604030504040204" pitchFamily="50" charset="-128"/>
              </a:rPr>
              <a:t>OS</a:t>
            </a:r>
            <a:r>
              <a:rPr kumimoji="1" lang="ja-JP" altLang="en-US" dirty="0">
                <a:latin typeface="Meiryo UI" panose="020B0604030504040204" pitchFamily="50" charset="-128"/>
                <a:ea typeface="Meiryo UI" panose="020B0604030504040204" pitchFamily="50" charset="-128"/>
              </a:rPr>
              <a:t>のログから</a:t>
            </a:r>
            <a:r>
              <a:rPr kumimoji="1" lang="en-US" altLang="ja-JP" dirty="0">
                <a:latin typeface="Meiryo UI" panose="020B0604030504040204" pitchFamily="50" charset="-128"/>
                <a:ea typeface="Meiryo UI" panose="020B0604030504040204" pitchFamily="50" charset="-128"/>
              </a:rPr>
              <a:t>Palo</a:t>
            </a:r>
            <a:r>
              <a:rPr kumimoji="1" lang="ja-JP" altLang="en-US" dirty="0">
                <a:latin typeface="Meiryo UI" panose="020B0604030504040204" pitchFamily="50" charset="-128"/>
                <a:ea typeface="Meiryo UI" panose="020B0604030504040204" pitchFamily="50" charset="-128"/>
              </a:rPr>
              <a:t>等の</a:t>
            </a:r>
            <a:r>
              <a:rPr kumimoji="1" lang="en-US" altLang="ja-JP" dirty="0">
                <a:latin typeface="Meiryo UI" panose="020B0604030504040204" pitchFamily="50" charset="-128"/>
                <a:ea typeface="Meiryo UI" panose="020B0604030504040204" pitchFamily="50" charset="-128"/>
              </a:rPr>
              <a:t>NW</a:t>
            </a:r>
            <a:r>
              <a:rPr kumimoji="1" lang="ja-JP" altLang="en-US" dirty="0">
                <a:latin typeface="Meiryo UI" panose="020B0604030504040204" pitchFamily="50" charset="-128"/>
                <a:ea typeface="Meiryo UI" panose="020B0604030504040204" pitchFamily="50" charset="-128"/>
              </a:rPr>
              <a:t>機器など様々なデータソースから</a:t>
            </a:r>
            <a:r>
              <a:rPr kumimoji="1" lang="en-US" altLang="ja-JP" dirty="0">
                <a:latin typeface="Meiryo UI" panose="020B0604030504040204" pitchFamily="50" charset="-128"/>
                <a:ea typeface="Meiryo UI" panose="020B0604030504040204" pitchFamily="50" charset="-128"/>
              </a:rPr>
              <a:t>Log Analytics</a:t>
            </a:r>
            <a:r>
              <a:rPr kumimoji="1" lang="ja-JP" altLang="en-US" dirty="0">
                <a:latin typeface="Meiryo UI" panose="020B0604030504040204" pitchFamily="50" charset="-128"/>
                <a:ea typeface="Meiryo UI" panose="020B0604030504040204" pitchFamily="50" charset="-128"/>
              </a:rPr>
              <a:t>にデータ収集する</a:t>
            </a:r>
          </a:p>
          <a:p>
            <a:pPr marL="285750" indent="-285750">
              <a:buFont typeface="Arial" panose="020B0604020202020204" pitchFamily="34" charset="0"/>
              <a:buChar char="•"/>
            </a:pPr>
            <a:r>
              <a:rPr kumimoji="1" lang="ja-JP" altLang="en-US" b="1" dirty="0">
                <a:latin typeface="Meiryo UI" panose="020B0604030504040204" pitchFamily="50" charset="-128"/>
                <a:ea typeface="Meiryo UI" panose="020B0604030504040204" pitchFamily="50" charset="-128"/>
              </a:rPr>
              <a:t>検知</a:t>
            </a:r>
          </a:p>
          <a:p>
            <a:pPr marL="742950" lvl="1" indent="-285750">
              <a:buFont typeface="Arial" panose="020B0604020202020204" pitchFamily="34" charset="0"/>
              <a:buChar char="•"/>
            </a:pPr>
            <a:r>
              <a:rPr kumimoji="1" lang="ja-JP" altLang="en-US" dirty="0">
                <a:latin typeface="Meiryo UI" panose="020B0604030504040204" pitchFamily="50" charset="-128"/>
                <a:ea typeface="Meiryo UI" panose="020B0604030504040204" pitchFamily="50" charset="-128"/>
              </a:rPr>
              <a:t>メニューとしては</a:t>
            </a:r>
            <a:r>
              <a:rPr kumimoji="1" lang="ja-JP" altLang="en-US" dirty="0">
                <a:solidFill>
                  <a:srgbClr val="FF0000"/>
                </a:solidFill>
                <a:latin typeface="Meiryo UI" panose="020B0604030504040204" pitchFamily="50" charset="-128"/>
                <a:ea typeface="Meiryo UI" panose="020B0604030504040204" pitchFamily="50" charset="-128"/>
              </a:rPr>
              <a:t>分析</a:t>
            </a:r>
          </a:p>
          <a:p>
            <a:pPr marL="742950" lvl="1" indent="-285750">
              <a:buFont typeface="Arial" panose="020B0604020202020204" pitchFamily="34" charset="0"/>
              <a:buChar char="•"/>
            </a:pPr>
            <a:r>
              <a:rPr kumimoji="1" lang="ja-JP" altLang="en-US" dirty="0">
                <a:latin typeface="Meiryo UI" panose="020B0604030504040204" pitchFamily="50" charset="-128"/>
                <a:ea typeface="Meiryo UI" panose="020B0604030504040204" pitchFamily="50" charset="-128"/>
              </a:rPr>
              <a:t>収集データに対してクエリ</a:t>
            </a:r>
            <a:r>
              <a:rPr kumimoji="1" lang="en-US" altLang="ja-JP" dirty="0">
                <a:latin typeface="Meiryo UI" panose="020B0604030504040204" pitchFamily="50" charset="-128"/>
                <a:ea typeface="Meiryo UI" panose="020B0604030504040204" pitchFamily="50" charset="-128"/>
              </a:rPr>
              <a:t>(</a:t>
            </a:r>
            <a:r>
              <a:rPr kumimoji="1" lang="ja-JP" altLang="en-US" dirty="0">
                <a:latin typeface="Meiryo UI" panose="020B0604030504040204" pitchFamily="50" charset="-128"/>
                <a:ea typeface="Meiryo UI" panose="020B0604030504040204" pitchFamily="50" charset="-128"/>
              </a:rPr>
              <a:t>デフォルトで準備されているのもあります。</a:t>
            </a:r>
            <a:r>
              <a:rPr kumimoji="1" lang="en-US" altLang="ja-JP" dirty="0">
                <a:latin typeface="Meiryo UI" panose="020B0604030504040204" pitchFamily="50" charset="-128"/>
                <a:ea typeface="Meiryo UI" panose="020B0604030504040204" pitchFamily="50" charset="-128"/>
              </a:rPr>
              <a:t>)</a:t>
            </a:r>
            <a:r>
              <a:rPr kumimoji="1" lang="ja-JP" altLang="en-US" dirty="0">
                <a:latin typeface="Meiryo UI" panose="020B0604030504040204" pitchFamily="50" charset="-128"/>
                <a:ea typeface="Meiryo UI" panose="020B0604030504040204" pitchFamily="50" charset="-128"/>
              </a:rPr>
              <a:t>を実行し合致するイベントがあった時に</a:t>
            </a:r>
            <a:r>
              <a:rPr kumimoji="1" lang="ja-JP" altLang="en-US" dirty="0">
                <a:solidFill>
                  <a:srgbClr val="FF0000"/>
                </a:solidFill>
                <a:latin typeface="Meiryo UI" panose="020B0604030504040204" pitchFamily="50" charset="-128"/>
                <a:ea typeface="Meiryo UI" panose="020B0604030504040204" pitchFamily="50" charset="-128"/>
              </a:rPr>
              <a:t>アラート</a:t>
            </a:r>
            <a:r>
              <a:rPr kumimoji="1" lang="ja-JP" altLang="en-US" dirty="0">
                <a:latin typeface="Meiryo UI" panose="020B0604030504040204" pitchFamily="50" charset="-128"/>
                <a:ea typeface="Meiryo UI" panose="020B0604030504040204" pitchFamily="50" charset="-128"/>
              </a:rPr>
              <a:t>を作成する</a:t>
            </a:r>
          </a:p>
          <a:p>
            <a:pPr marL="285750" indent="-285750">
              <a:buFont typeface="Arial" panose="020B0604020202020204" pitchFamily="34" charset="0"/>
              <a:buChar char="•"/>
            </a:pPr>
            <a:r>
              <a:rPr kumimoji="1" lang="ja-JP" altLang="en-US" b="1" dirty="0">
                <a:latin typeface="Meiryo UI" panose="020B0604030504040204" pitchFamily="50" charset="-128"/>
                <a:ea typeface="Meiryo UI" panose="020B0604030504040204" pitchFamily="50" charset="-128"/>
              </a:rPr>
              <a:t>調査</a:t>
            </a:r>
          </a:p>
          <a:p>
            <a:pPr marL="742950" lvl="1" indent="-285750">
              <a:buFont typeface="Arial" panose="020B0604020202020204" pitchFamily="34" charset="0"/>
              <a:buChar char="•"/>
            </a:pPr>
            <a:r>
              <a:rPr kumimoji="1" lang="ja-JP" altLang="en-US" dirty="0">
                <a:latin typeface="Meiryo UI" panose="020B0604030504040204" pitchFamily="50" charset="-128"/>
                <a:ea typeface="Meiryo UI" panose="020B0604030504040204" pitchFamily="50" charset="-128"/>
              </a:rPr>
              <a:t>メニューとしては</a:t>
            </a:r>
            <a:r>
              <a:rPr kumimoji="1" lang="ja-JP" altLang="en-US" dirty="0">
                <a:solidFill>
                  <a:srgbClr val="FF0000"/>
                </a:solidFill>
                <a:latin typeface="Meiryo UI" panose="020B0604030504040204" pitchFamily="50" charset="-128"/>
                <a:ea typeface="Meiryo UI" panose="020B0604030504040204" pitchFamily="50" charset="-128"/>
              </a:rPr>
              <a:t>インシデント</a:t>
            </a:r>
          </a:p>
          <a:p>
            <a:pPr marL="742950" lvl="1" indent="-285750">
              <a:buFont typeface="Arial" panose="020B0604020202020204" pitchFamily="34" charset="0"/>
              <a:buChar char="•"/>
            </a:pPr>
            <a:r>
              <a:rPr kumimoji="1" lang="ja-JP" altLang="en-US" dirty="0">
                <a:latin typeface="Meiryo UI" panose="020B0604030504040204" pitchFamily="50" charset="-128"/>
                <a:ea typeface="Meiryo UI" panose="020B0604030504040204" pitchFamily="50" charset="-128"/>
              </a:rPr>
              <a:t>影響範囲を特定する</a:t>
            </a:r>
          </a:p>
          <a:p>
            <a:pPr marL="285750" indent="-285750">
              <a:buFont typeface="Arial" panose="020B0604020202020204" pitchFamily="34" charset="0"/>
              <a:buChar char="•"/>
            </a:pPr>
            <a:r>
              <a:rPr kumimoji="1" lang="ja-JP" altLang="en-US" b="1" dirty="0">
                <a:latin typeface="Meiryo UI" panose="020B0604030504040204" pitchFamily="50" charset="-128"/>
                <a:ea typeface="Meiryo UI" panose="020B0604030504040204" pitchFamily="50" charset="-128"/>
              </a:rPr>
              <a:t>対処</a:t>
            </a:r>
          </a:p>
          <a:p>
            <a:pPr marL="742950" lvl="1" indent="-285750">
              <a:buFont typeface="Arial" panose="020B0604020202020204" pitchFamily="34" charset="0"/>
              <a:buChar char="•"/>
            </a:pPr>
            <a:r>
              <a:rPr kumimoji="1" lang="ja-JP" altLang="en-US" dirty="0">
                <a:latin typeface="Meiryo UI" panose="020B0604030504040204" pitchFamily="50" charset="-128"/>
                <a:ea typeface="Meiryo UI" panose="020B0604030504040204" pitchFamily="50" charset="-128"/>
              </a:rPr>
              <a:t>メニューとしては</a:t>
            </a:r>
            <a:r>
              <a:rPr kumimoji="1" lang="ja-JP" altLang="en-US" dirty="0">
                <a:solidFill>
                  <a:srgbClr val="FF0000"/>
                </a:solidFill>
                <a:latin typeface="Meiryo UI" panose="020B0604030504040204" pitchFamily="50" charset="-128"/>
                <a:ea typeface="Meiryo UI" panose="020B0604030504040204" pitchFamily="50" charset="-128"/>
              </a:rPr>
              <a:t>オートメーション</a:t>
            </a:r>
            <a:r>
              <a:rPr kumimoji="1" lang="en-US" altLang="ja-JP" dirty="0">
                <a:solidFill>
                  <a:srgbClr val="FF0000"/>
                </a:solidFill>
                <a:latin typeface="Meiryo UI" panose="020B0604030504040204" pitchFamily="50" charset="-128"/>
                <a:ea typeface="Meiryo UI" panose="020B0604030504040204" pitchFamily="50" charset="-128"/>
              </a:rPr>
              <a:t>(</a:t>
            </a:r>
            <a:r>
              <a:rPr kumimoji="1" lang="ja-JP" altLang="en-US" dirty="0">
                <a:solidFill>
                  <a:srgbClr val="FF0000"/>
                </a:solidFill>
                <a:latin typeface="Meiryo UI" panose="020B0604030504040204" pitchFamily="50" charset="-128"/>
                <a:ea typeface="Meiryo UI" panose="020B0604030504040204" pitchFamily="50" charset="-128"/>
              </a:rPr>
              <a:t>プレイブック</a:t>
            </a:r>
            <a:r>
              <a:rPr kumimoji="1" lang="en-US" altLang="ja-JP" dirty="0">
                <a:solidFill>
                  <a:srgbClr val="FF0000"/>
                </a:solidFill>
                <a:latin typeface="Meiryo UI" panose="020B0604030504040204" pitchFamily="50" charset="-128"/>
                <a:ea typeface="Meiryo UI" panose="020B0604030504040204" pitchFamily="50" charset="-128"/>
              </a:rPr>
              <a:t>)</a:t>
            </a:r>
          </a:p>
          <a:p>
            <a:pPr marL="742950" lvl="1" indent="-285750">
              <a:buFont typeface="Arial" panose="020B0604020202020204" pitchFamily="34" charset="0"/>
              <a:buChar char="•"/>
            </a:pPr>
            <a:r>
              <a:rPr kumimoji="1" lang="en-US" altLang="ja-JP" dirty="0">
                <a:latin typeface="Meiryo UI" panose="020B0604030504040204" pitchFamily="50" charset="-128"/>
                <a:ea typeface="Meiryo UI" panose="020B0604030504040204" pitchFamily="50" charset="-128"/>
              </a:rPr>
              <a:t>Logic App</a:t>
            </a:r>
            <a:r>
              <a:rPr kumimoji="1" lang="ja-JP" altLang="en-US" dirty="0">
                <a:latin typeface="Meiryo UI" panose="020B0604030504040204" pitchFamily="50" charset="-128"/>
                <a:ea typeface="Meiryo UI" panose="020B0604030504040204" pitchFamily="50" charset="-128"/>
              </a:rPr>
              <a:t>で構成され検知したアラートに対しての処理を行う</a:t>
            </a:r>
          </a:p>
        </p:txBody>
      </p:sp>
      <p:sp>
        <p:nvSpPr>
          <p:cNvPr id="2" name="テキスト ボックス 1">
            <a:extLst>
              <a:ext uri="{FF2B5EF4-FFF2-40B4-BE49-F238E27FC236}">
                <a16:creationId xmlns:a16="http://schemas.microsoft.com/office/drawing/2014/main" id="{9E7AFA62-48AF-4348-8968-00194BE3128E}"/>
              </a:ext>
            </a:extLst>
          </p:cNvPr>
          <p:cNvSpPr txBox="1"/>
          <p:nvPr/>
        </p:nvSpPr>
        <p:spPr>
          <a:xfrm>
            <a:off x="869091" y="2133644"/>
            <a:ext cx="1665479" cy="276999"/>
          </a:xfrm>
          <a:prstGeom prst="rect">
            <a:avLst/>
          </a:prstGeom>
          <a:noFill/>
        </p:spPr>
        <p:txBody>
          <a:bodyPr wrap="square" rtlCol="0">
            <a:spAutoFit/>
          </a:bodyPr>
          <a:lstStyle/>
          <a:p>
            <a:pPr algn="ctr"/>
            <a:r>
              <a:rPr kumimoji="1" lang="ja-JP" altLang="en-US" sz="1200" b="1" dirty="0">
                <a:latin typeface="Meiryo UI" panose="020B0604030504040204" pitchFamily="50" charset="-128"/>
                <a:ea typeface="Meiryo UI" panose="020B0604030504040204" pitchFamily="50" charset="-128"/>
              </a:rPr>
              <a:t>データソース</a:t>
            </a:r>
            <a:endParaRPr kumimoji="1" lang="en-US" altLang="ja-JP" sz="1200" b="1"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9078884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7C2C26-EFD2-E847-AEA7-5CEF245E0904}"/>
              </a:ext>
            </a:extLst>
          </p:cNvPr>
          <p:cNvSpPr>
            <a:spLocks noGrp="1"/>
          </p:cNvSpPr>
          <p:nvPr>
            <p:ph type="title"/>
          </p:nvPr>
        </p:nvSpPr>
        <p:spPr/>
        <p:txBody>
          <a:bodyPr/>
          <a:lstStyle/>
          <a:p>
            <a:r>
              <a:rPr lang="ja-JP" altLang="en-US" b="1" dirty="0"/>
              <a:t>エンタイトルメント管理</a:t>
            </a:r>
          </a:p>
        </p:txBody>
      </p:sp>
      <p:pic>
        <p:nvPicPr>
          <p:cNvPr id="8" name="Picture Placeholder 7">
            <a:extLst>
              <a:ext uri="{FF2B5EF4-FFF2-40B4-BE49-F238E27FC236}">
                <a16:creationId xmlns:a16="http://schemas.microsoft.com/office/drawing/2014/main" id="{72C6BA49-CF85-4E4E-81D1-CE9C23A8F3B0}"/>
              </a:ext>
              <a:ext uri="{C183D7F6-B498-43B3-948B-1728B52AA6E4}">
                <adec:decorative xmlns:adec="http://schemas.microsoft.com/office/drawing/2017/decorative" val="1"/>
              </a:ext>
            </a:extLst>
          </p:cNvPr>
          <p:cNvPicPr>
            <a:picLocks noGrp="1" noChangeAspect="1"/>
          </p:cNvPicPr>
          <p:nvPr>
            <p:ph type="pic" sz="quarter" idx="10"/>
          </p:nvPr>
        </p:nvPicPr>
        <p:blipFill>
          <a:blip r:embed="rId4">
            <a:extLst>
              <a:ext uri="{96DAC541-7B7A-43D3-8B79-37D633B846F1}">
                <asvg:svgBlip xmlns:asvg="http://schemas.microsoft.com/office/drawing/2016/SVG/main" r:embed="rId5"/>
              </a:ext>
            </a:extLst>
          </a:blip>
          <a:srcRect/>
          <a:stretch>
            <a:fillRect/>
          </a:stretch>
        </p:blipFill>
        <p:spPr/>
      </p:pic>
    </p:spTree>
    <p:custDataLst>
      <p:tags r:id="rId1"/>
    </p:custDataLst>
    <p:extLst>
      <p:ext uri="{BB962C8B-B14F-4D97-AF65-F5344CB8AC3E}">
        <p14:creationId xmlns:p14="http://schemas.microsoft.com/office/powerpoint/2010/main" val="313749908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23763FBB-7DEA-4C64-BE0D-AC7DC9A2AE41}"/>
              </a:ext>
            </a:extLst>
          </p:cNvPr>
          <p:cNvSpPr txBox="1"/>
          <p:nvPr/>
        </p:nvSpPr>
        <p:spPr>
          <a:xfrm>
            <a:off x="0" y="214435"/>
            <a:ext cx="12137065" cy="487774"/>
          </a:xfrm>
          <a:prstGeom prst="rect">
            <a:avLst/>
          </a:prstGeom>
          <a:noFill/>
        </p:spPr>
        <p:txBody>
          <a:bodyPr wrap="square" lIns="182880" tIns="0" rIns="182880" bIns="0" rtlCol="0">
            <a:noAutofit/>
          </a:bodyPr>
          <a:lstStyle/>
          <a:p>
            <a:pPr>
              <a:lnSpc>
                <a:spcPct val="90000"/>
              </a:lnSpc>
              <a:spcAft>
                <a:spcPts val="600"/>
              </a:spcAft>
            </a:pPr>
            <a:r>
              <a:rPr lang="ja-JP" altLang="en-US" sz="4000" dirty="0">
                <a:latin typeface="Meiryo UI" panose="020B0604030504040204" pitchFamily="50" charset="-128"/>
                <a:ea typeface="Meiryo UI" panose="020B0604030504040204" pitchFamily="50" charset="-128"/>
              </a:rPr>
              <a:t>アクセス権管理の 理想 と 現実</a:t>
            </a:r>
            <a:endParaRPr kumimoji="1" lang="ja-JP" altLang="en-US" sz="3600" dirty="0">
              <a:solidFill>
                <a:schemeClr val="bg2">
                  <a:lumMod val="10000"/>
                </a:schemeClr>
              </a:solidFill>
              <a:latin typeface="Meiryo UI" panose="020B0604030504040204" pitchFamily="50" charset="-128"/>
              <a:ea typeface="Meiryo UI" panose="020B0604030504040204" pitchFamily="50" charset="-128"/>
            </a:endParaRPr>
          </a:p>
        </p:txBody>
      </p:sp>
      <p:sp>
        <p:nvSpPr>
          <p:cNvPr id="79" name="テキスト プレースホルダー 2">
            <a:extLst>
              <a:ext uri="{FF2B5EF4-FFF2-40B4-BE49-F238E27FC236}">
                <a16:creationId xmlns:a16="http://schemas.microsoft.com/office/drawing/2014/main" id="{047B175D-584C-4977-B028-DE6CA360FE8C}"/>
              </a:ext>
            </a:extLst>
          </p:cNvPr>
          <p:cNvSpPr txBox="1">
            <a:spLocks/>
          </p:cNvSpPr>
          <p:nvPr/>
        </p:nvSpPr>
        <p:spPr>
          <a:xfrm>
            <a:off x="298807" y="1120143"/>
            <a:ext cx="11594386" cy="896586"/>
          </a:xfrm>
          <a:prstGeom prst="rect">
            <a:avLst/>
          </a:prstGeom>
        </p:spPr>
        <p:txBody>
          <a:bodyPr/>
          <a:lstStyle>
            <a:lvl2pPr marL="572691" marR="0" indent="-236546"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eiryo UI" panose="020B0604030504040204" pitchFamily="50" charset="-128"/>
                <a:ea typeface="+mn-ea"/>
                <a:cs typeface="+mn-cs"/>
              </a:defRPr>
            </a:lvl2pPr>
          </a:lstStyle>
          <a:p>
            <a:endParaRPr kumimoji="1" lang="ja-JP" altLang="en-US" sz="3600" kern="0" dirty="0">
              <a:solidFill>
                <a:sysClr val="windowText" lastClr="000000"/>
              </a:solidFill>
              <a:latin typeface="Meiryo UI" panose="020B0604030504040204" pitchFamily="50" charset="-128"/>
              <a:ea typeface="Meiryo UI" panose="020B0604030504040204" pitchFamily="50" charset="-128"/>
            </a:endParaRPr>
          </a:p>
        </p:txBody>
      </p:sp>
      <p:graphicFrame>
        <p:nvGraphicFramePr>
          <p:cNvPr id="30" name="Table 5">
            <a:extLst>
              <a:ext uri="{FF2B5EF4-FFF2-40B4-BE49-F238E27FC236}">
                <a16:creationId xmlns:a16="http://schemas.microsoft.com/office/drawing/2014/main" id="{31A440DA-56EE-4D7A-8BA7-78A60A79B4DA}"/>
              </a:ext>
            </a:extLst>
          </p:cNvPr>
          <p:cNvGraphicFramePr>
            <a:graphicFrameLocks noGrp="1"/>
          </p:cNvGraphicFramePr>
          <p:nvPr/>
        </p:nvGraphicFramePr>
        <p:xfrm>
          <a:off x="413306" y="1452411"/>
          <a:ext cx="11471278" cy="4615889"/>
        </p:xfrm>
        <a:graphic>
          <a:graphicData uri="http://schemas.openxmlformats.org/drawingml/2006/table">
            <a:tbl>
              <a:tblPr firstRow="1" bandRow="1"/>
              <a:tblGrid>
                <a:gridCol w="2529381">
                  <a:extLst>
                    <a:ext uri="{9D8B030D-6E8A-4147-A177-3AD203B41FA5}">
                      <a16:colId xmlns:a16="http://schemas.microsoft.com/office/drawing/2014/main" val="20000"/>
                    </a:ext>
                  </a:extLst>
                </a:gridCol>
                <a:gridCol w="4212201">
                  <a:extLst>
                    <a:ext uri="{9D8B030D-6E8A-4147-A177-3AD203B41FA5}">
                      <a16:colId xmlns:a16="http://schemas.microsoft.com/office/drawing/2014/main" val="20001"/>
                    </a:ext>
                  </a:extLst>
                </a:gridCol>
                <a:gridCol w="4729696">
                  <a:extLst>
                    <a:ext uri="{9D8B030D-6E8A-4147-A177-3AD203B41FA5}">
                      <a16:colId xmlns:a16="http://schemas.microsoft.com/office/drawing/2014/main" val="20002"/>
                    </a:ext>
                  </a:extLst>
                </a:gridCol>
              </a:tblGrid>
              <a:tr h="584111">
                <a:tc>
                  <a:txBody>
                    <a:bodyPr/>
                    <a:lstStyle>
                      <a:lvl1pPr marL="0" algn="l" defTabSz="914367" rtl="0" eaLnBrk="1" latinLnBrk="0" hangingPunct="1">
                        <a:defRPr sz="1765" b="1" kern="1200">
                          <a:solidFill>
                            <a:schemeClr val="lt1"/>
                          </a:solidFill>
                          <a:latin typeface="Segoe UI"/>
                          <a:ea typeface="Yu Gothic UI"/>
                        </a:defRPr>
                      </a:lvl1pPr>
                      <a:lvl2pPr marL="457183" algn="l" defTabSz="914367" rtl="0" eaLnBrk="1" latinLnBrk="0" hangingPunct="1">
                        <a:defRPr sz="1765" b="1" kern="1200">
                          <a:solidFill>
                            <a:schemeClr val="lt1"/>
                          </a:solidFill>
                          <a:latin typeface="Segoe UI"/>
                          <a:ea typeface="Yu Gothic UI"/>
                        </a:defRPr>
                      </a:lvl2pPr>
                      <a:lvl3pPr marL="914367" algn="l" defTabSz="914367" rtl="0" eaLnBrk="1" latinLnBrk="0" hangingPunct="1">
                        <a:defRPr sz="1765" b="1" kern="1200">
                          <a:solidFill>
                            <a:schemeClr val="lt1"/>
                          </a:solidFill>
                          <a:latin typeface="Segoe UI"/>
                          <a:ea typeface="Yu Gothic UI"/>
                        </a:defRPr>
                      </a:lvl3pPr>
                      <a:lvl4pPr marL="1371550" algn="l" defTabSz="914367" rtl="0" eaLnBrk="1" latinLnBrk="0" hangingPunct="1">
                        <a:defRPr sz="1765" b="1" kern="1200">
                          <a:solidFill>
                            <a:schemeClr val="lt1"/>
                          </a:solidFill>
                          <a:latin typeface="Segoe UI"/>
                          <a:ea typeface="Yu Gothic UI"/>
                        </a:defRPr>
                      </a:lvl4pPr>
                      <a:lvl5pPr marL="1828734" algn="l" defTabSz="914367" rtl="0" eaLnBrk="1" latinLnBrk="0" hangingPunct="1">
                        <a:defRPr sz="1765" b="1" kern="1200">
                          <a:solidFill>
                            <a:schemeClr val="lt1"/>
                          </a:solidFill>
                          <a:latin typeface="Segoe UI"/>
                          <a:ea typeface="Yu Gothic UI"/>
                        </a:defRPr>
                      </a:lvl5pPr>
                      <a:lvl6pPr marL="2285918" algn="l" defTabSz="914367" rtl="0" eaLnBrk="1" latinLnBrk="0" hangingPunct="1">
                        <a:defRPr sz="1765" b="1" kern="1200">
                          <a:solidFill>
                            <a:schemeClr val="lt1"/>
                          </a:solidFill>
                          <a:latin typeface="Segoe UI"/>
                          <a:ea typeface="Yu Gothic UI"/>
                        </a:defRPr>
                      </a:lvl6pPr>
                      <a:lvl7pPr marL="2743101" algn="l" defTabSz="914367" rtl="0" eaLnBrk="1" latinLnBrk="0" hangingPunct="1">
                        <a:defRPr sz="1765" b="1" kern="1200">
                          <a:solidFill>
                            <a:schemeClr val="lt1"/>
                          </a:solidFill>
                          <a:latin typeface="Segoe UI"/>
                          <a:ea typeface="Yu Gothic UI"/>
                        </a:defRPr>
                      </a:lvl7pPr>
                      <a:lvl8pPr marL="3200284" algn="l" defTabSz="914367" rtl="0" eaLnBrk="1" latinLnBrk="0" hangingPunct="1">
                        <a:defRPr sz="1765" b="1" kern="1200">
                          <a:solidFill>
                            <a:schemeClr val="lt1"/>
                          </a:solidFill>
                          <a:latin typeface="Segoe UI"/>
                          <a:ea typeface="Yu Gothic UI"/>
                        </a:defRPr>
                      </a:lvl8pPr>
                      <a:lvl9pPr marL="3657469" algn="l" defTabSz="914367" rtl="0" eaLnBrk="1" latinLnBrk="0" hangingPunct="1">
                        <a:defRPr sz="1765" b="1" kern="1200">
                          <a:solidFill>
                            <a:schemeClr val="lt1"/>
                          </a:solidFill>
                          <a:latin typeface="Segoe UI"/>
                          <a:ea typeface="Yu Gothic UI"/>
                        </a:defRPr>
                      </a:lvl9pPr>
                    </a:lstStyle>
                    <a:p>
                      <a:pPr algn="ctr"/>
                      <a:endParaRPr lang="en-US" sz="2700" b="0" dirty="0">
                        <a:gradFill>
                          <a:gsLst>
                            <a:gs pos="5310">
                              <a:srgbClr val="FFFFFF"/>
                            </a:gs>
                            <a:gs pos="21239">
                              <a:srgbClr val="FFFFFF"/>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mpd="sng">
                      <a:noFill/>
                    </a:lnL>
                    <a:lnR w="12700" cap="flat" cmpd="sng" algn="ctr">
                      <a:solidFill>
                        <a:sysClr val="windowText" lastClr="000000"/>
                      </a:solidFill>
                      <a:prstDash val="solid"/>
                      <a:round/>
                      <a:headEnd type="none" w="med" len="med"/>
                      <a:tailEnd type="none" w="med" len="med"/>
                    </a:lnR>
                    <a:lnT w="12700" cmpd="sng">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67" rtl="0" eaLnBrk="1" latinLnBrk="0" hangingPunct="1">
                        <a:defRPr sz="1765" b="1" kern="1200">
                          <a:solidFill>
                            <a:schemeClr val="lt1"/>
                          </a:solidFill>
                          <a:latin typeface="Segoe UI"/>
                          <a:ea typeface="Yu Gothic UI"/>
                        </a:defRPr>
                      </a:lvl1pPr>
                      <a:lvl2pPr marL="457183" algn="l" defTabSz="914367" rtl="0" eaLnBrk="1" latinLnBrk="0" hangingPunct="1">
                        <a:defRPr sz="1765" b="1" kern="1200">
                          <a:solidFill>
                            <a:schemeClr val="lt1"/>
                          </a:solidFill>
                          <a:latin typeface="Segoe UI"/>
                          <a:ea typeface="Yu Gothic UI"/>
                        </a:defRPr>
                      </a:lvl2pPr>
                      <a:lvl3pPr marL="914367" algn="l" defTabSz="914367" rtl="0" eaLnBrk="1" latinLnBrk="0" hangingPunct="1">
                        <a:defRPr sz="1765" b="1" kern="1200">
                          <a:solidFill>
                            <a:schemeClr val="lt1"/>
                          </a:solidFill>
                          <a:latin typeface="Segoe UI"/>
                          <a:ea typeface="Yu Gothic UI"/>
                        </a:defRPr>
                      </a:lvl3pPr>
                      <a:lvl4pPr marL="1371550" algn="l" defTabSz="914367" rtl="0" eaLnBrk="1" latinLnBrk="0" hangingPunct="1">
                        <a:defRPr sz="1765" b="1" kern="1200">
                          <a:solidFill>
                            <a:schemeClr val="lt1"/>
                          </a:solidFill>
                          <a:latin typeface="Segoe UI"/>
                          <a:ea typeface="Yu Gothic UI"/>
                        </a:defRPr>
                      </a:lvl4pPr>
                      <a:lvl5pPr marL="1828734" algn="l" defTabSz="914367" rtl="0" eaLnBrk="1" latinLnBrk="0" hangingPunct="1">
                        <a:defRPr sz="1765" b="1" kern="1200">
                          <a:solidFill>
                            <a:schemeClr val="lt1"/>
                          </a:solidFill>
                          <a:latin typeface="Segoe UI"/>
                          <a:ea typeface="Yu Gothic UI"/>
                        </a:defRPr>
                      </a:lvl5pPr>
                      <a:lvl6pPr marL="2285918" algn="l" defTabSz="914367" rtl="0" eaLnBrk="1" latinLnBrk="0" hangingPunct="1">
                        <a:defRPr sz="1765" b="1" kern="1200">
                          <a:solidFill>
                            <a:schemeClr val="lt1"/>
                          </a:solidFill>
                          <a:latin typeface="Segoe UI"/>
                          <a:ea typeface="Yu Gothic UI"/>
                        </a:defRPr>
                      </a:lvl6pPr>
                      <a:lvl7pPr marL="2743101" algn="l" defTabSz="914367" rtl="0" eaLnBrk="1" latinLnBrk="0" hangingPunct="1">
                        <a:defRPr sz="1765" b="1" kern="1200">
                          <a:solidFill>
                            <a:schemeClr val="lt1"/>
                          </a:solidFill>
                          <a:latin typeface="Segoe UI"/>
                          <a:ea typeface="Yu Gothic UI"/>
                        </a:defRPr>
                      </a:lvl7pPr>
                      <a:lvl8pPr marL="3200284" algn="l" defTabSz="914367" rtl="0" eaLnBrk="1" latinLnBrk="0" hangingPunct="1">
                        <a:defRPr sz="1765" b="1" kern="1200">
                          <a:solidFill>
                            <a:schemeClr val="lt1"/>
                          </a:solidFill>
                          <a:latin typeface="Segoe UI"/>
                          <a:ea typeface="Yu Gothic UI"/>
                        </a:defRPr>
                      </a:lvl8pPr>
                      <a:lvl9pPr marL="3657469" algn="l" defTabSz="914367" rtl="0" eaLnBrk="1" latinLnBrk="0" hangingPunct="1">
                        <a:defRPr sz="1765" b="1" kern="1200">
                          <a:solidFill>
                            <a:schemeClr val="lt1"/>
                          </a:solidFill>
                          <a:latin typeface="Segoe UI"/>
                          <a:ea typeface="Yu Gothic UI"/>
                        </a:defRPr>
                      </a:lvl9pPr>
                    </a:lstStyle>
                    <a:p>
                      <a:pPr algn="ctr"/>
                      <a:r>
                        <a:rPr lang="ja-JP" altLang="en-US" sz="2700" dirty="0">
                          <a:latin typeface="Meiryo UI" panose="020B0604030504040204" pitchFamily="50" charset="-128"/>
                          <a:ea typeface="Meiryo UI" panose="020B0604030504040204" pitchFamily="50" charset="-128"/>
                        </a:rPr>
                        <a:t>理想</a:t>
                      </a:r>
                      <a:endParaRPr lang="en-US" sz="2700" b="0" dirty="0">
                        <a:gradFill>
                          <a:gsLst>
                            <a:gs pos="5310">
                              <a:srgbClr val="FFFFFF"/>
                            </a:gs>
                            <a:gs pos="21239">
                              <a:srgbClr val="FFFFFF"/>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b="1" kern="1200">
                          <a:solidFill>
                            <a:schemeClr val="lt1"/>
                          </a:solidFill>
                          <a:latin typeface="Segoe UI"/>
                          <a:ea typeface="Yu Gothic UI"/>
                        </a:defRPr>
                      </a:lvl1pPr>
                      <a:lvl2pPr marL="457183" algn="l" defTabSz="914367" rtl="0" eaLnBrk="1" latinLnBrk="0" hangingPunct="1">
                        <a:defRPr sz="1765" b="1" kern="1200">
                          <a:solidFill>
                            <a:schemeClr val="lt1"/>
                          </a:solidFill>
                          <a:latin typeface="Segoe UI"/>
                          <a:ea typeface="Yu Gothic UI"/>
                        </a:defRPr>
                      </a:lvl2pPr>
                      <a:lvl3pPr marL="914367" algn="l" defTabSz="914367" rtl="0" eaLnBrk="1" latinLnBrk="0" hangingPunct="1">
                        <a:defRPr sz="1765" b="1" kern="1200">
                          <a:solidFill>
                            <a:schemeClr val="lt1"/>
                          </a:solidFill>
                          <a:latin typeface="Segoe UI"/>
                          <a:ea typeface="Yu Gothic UI"/>
                        </a:defRPr>
                      </a:lvl3pPr>
                      <a:lvl4pPr marL="1371550" algn="l" defTabSz="914367" rtl="0" eaLnBrk="1" latinLnBrk="0" hangingPunct="1">
                        <a:defRPr sz="1765" b="1" kern="1200">
                          <a:solidFill>
                            <a:schemeClr val="lt1"/>
                          </a:solidFill>
                          <a:latin typeface="Segoe UI"/>
                          <a:ea typeface="Yu Gothic UI"/>
                        </a:defRPr>
                      </a:lvl4pPr>
                      <a:lvl5pPr marL="1828734" algn="l" defTabSz="914367" rtl="0" eaLnBrk="1" latinLnBrk="0" hangingPunct="1">
                        <a:defRPr sz="1765" b="1" kern="1200">
                          <a:solidFill>
                            <a:schemeClr val="lt1"/>
                          </a:solidFill>
                          <a:latin typeface="Segoe UI"/>
                          <a:ea typeface="Yu Gothic UI"/>
                        </a:defRPr>
                      </a:lvl5pPr>
                      <a:lvl6pPr marL="2285918" algn="l" defTabSz="914367" rtl="0" eaLnBrk="1" latinLnBrk="0" hangingPunct="1">
                        <a:defRPr sz="1765" b="1" kern="1200">
                          <a:solidFill>
                            <a:schemeClr val="lt1"/>
                          </a:solidFill>
                          <a:latin typeface="Segoe UI"/>
                          <a:ea typeface="Yu Gothic UI"/>
                        </a:defRPr>
                      </a:lvl6pPr>
                      <a:lvl7pPr marL="2743101" algn="l" defTabSz="914367" rtl="0" eaLnBrk="1" latinLnBrk="0" hangingPunct="1">
                        <a:defRPr sz="1765" b="1" kern="1200">
                          <a:solidFill>
                            <a:schemeClr val="lt1"/>
                          </a:solidFill>
                          <a:latin typeface="Segoe UI"/>
                          <a:ea typeface="Yu Gothic UI"/>
                        </a:defRPr>
                      </a:lvl7pPr>
                      <a:lvl8pPr marL="3200284" algn="l" defTabSz="914367" rtl="0" eaLnBrk="1" latinLnBrk="0" hangingPunct="1">
                        <a:defRPr sz="1765" b="1" kern="1200">
                          <a:solidFill>
                            <a:schemeClr val="lt1"/>
                          </a:solidFill>
                          <a:latin typeface="Segoe UI"/>
                          <a:ea typeface="Yu Gothic UI"/>
                        </a:defRPr>
                      </a:lvl8pPr>
                      <a:lvl9pPr marL="3657469" algn="l" defTabSz="914367" rtl="0" eaLnBrk="1" latinLnBrk="0" hangingPunct="1">
                        <a:defRPr sz="1765" b="1" kern="1200">
                          <a:solidFill>
                            <a:schemeClr val="lt1"/>
                          </a:solidFill>
                          <a:latin typeface="Segoe UI"/>
                          <a:ea typeface="Yu Gothic UI"/>
                        </a:defRPr>
                      </a:lvl9pPr>
                    </a:lstStyle>
                    <a:p>
                      <a:pPr algn="ctr"/>
                      <a:r>
                        <a:rPr lang="ja-JP" altLang="en-US" sz="2700" dirty="0">
                          <a:latin typeface="Meiryo UI" panose="020B0604030504040204" pitchFamily="50" charset="-128"/>
                          <a:ea typeface="Meiryo UI" panose="020B0604030504040204" pitchFamily="50" charset="-128"/>
                        </a:rPr>
                        <a:t>現実</a:t>
                      </a:r>
                      <a:endParaRPr lang="en-US" sz="2700" b="0" dirty="0">
                        <a:gradFill>
                          <a:gsLst>
                            <a:gs pos="5310">
                              <a:srgbClr val="FFFFFF"/>
                            </a:gs>
                            <a:gs pos="21239">
                              <a:srgbClr val="FFFFFF"/>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extLst>
                  <a:ext uri="{0D108BD9-81ED-4DB2-BD59-A6C34878D82A}">
                    <a16:rowId xmlns:a16="http://schemas.microsoft.com/office/drawing/2014/main" val="10000"/>
                  </a:ext>
                </a:extLst>
              </a:tr>
              <a:tr h="1392478">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solidFill>
                            <a:schemeClr val="bg1"/>
                          </a:solidFill>
                          <a:latin typeface="Meiryo UI" panose="020B0604030504040204" pitchFamily="50" charset="-128"/>
                          <a:ea typeface="Meiryo UI" panose="020B0604030504040204" pitchFamily="50" charset="-128"/>
                        </a:rPr>
                        <a:t>適切な</a:t>
                      </a:r>
                      <a:endParaRPr lang="en-US" altLang="ja-JP" sz="2700" dirty="0">
                        <a:solidFill>
                          <a:schemeClr val="bg1"/>
                        </a:solidFill>
                        <a:latin typeface="Meiryo UI" panose="020B0604030504040204" pitchFamily="50" charset="-128"/>
                        <a:ea typeface="Meiryo UI" panose="020B0604030504040204" pitchFamily="50" charset="-128"/>
                      </a:endParaRPr>
                    </a:p>
                    <a:p>
                      <a:pPr algn="ctr"/>
                      <a:r>
                        <a:rPr lang="ja-JP" altLang="en-US" sz="2700" dirty="0">
                          <a:solidFill>
                            <a:schemeClr val="bg1"/>
                          </a:solidFill>
                          <a:latin typeface="Meiryo UI" panose="020B0604030504040204" pitchFamily="50" charset="-128"/>
                          <a:ea typeface="Meiryo UI" panose="020B0604030504040204" pitchFamily="50" charset="-128"/>
                        </a:rPr>
                        <a:t>ユーザーに</a:t>
                      </a:r>
                      <a:endParaRPr lang="en-US" sz="2700" dirty="0">
                        <a:solidFill>
                          <a:schemeClr val="bg1"/>
                        </a:soli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必要なユーザーにだけ</a:t>
                      </a:r>
                      <a:endParaRPr lang="en-US" altLang="ja-JP" sz="2700" dirty="0">
                        <a:latin typeface="Meiryo UI" panose="020B0604030504040204" pitchFamily="50" charset="-128"/>
                        <a:ea typeface="Meiryo UI" panose="020B0604030504040204" pitchFamily="50" charset="-128"/>
                      </a:endParaRPr>
                    </a:p>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lvl="1" indent="0" algn="ctr">
                        <a:buFont typeface="Arial" panose="020B0604020202020204" pitchFamily="34" charset="0"/>
                        <a:buNone/>
                      </a:pPr>
                      <a:r>
                        <a:rPr lang="ja-JP" altLang="en-US" sz="2700" b="1" u="sng" dirty="0">
                          <a:latin typeface="Meiryo UI" panose="020B0604030504040204" pitchFamily="50" charset="-128"/>
                          <a:ea typeface="Meiryo UI" panose="020B0604030504040204" pitchFamily="50" charset="-128"/>
                        </a:rPr>
                        <a:t>必要となりそうな</a:t>
                      </a:r>
                      <a:endParaRPr lang="en-US" altLang="ja-JP" sz="2700" b="1" u="sng"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ユーザーに付与する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extLst>
                  <a:ext uri="{0D108BD9-81ED-4DB2-BD59-A6C34878D82A}">
                    <a16:rowId xmlns:a16="http://schemas.microsoft.com/office/drawing/2014/main" val="10001"/>
                  </a:ext>
                </a:extLst>
              </a:tr>
              <a:tr h="1341257">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solidFill>
                            <a:schemeClr val="bg1"/>
                          </a:solidFill>
                          <a:latin typeface="Meiryo UI" panose="020B0604030504040204" pitchFamily="50" charset="-128"/>
                          <a:ea typeface="Meiryo UI" panose="020B0604030504040204" pitchFamily="50" charset="-128"/>
                        </a:rPr>
                        <a:t>適切な</a:t>
                      </a:r>
                      <a:endParaRPr lang="en-US" altLang="ja-JP" sz="2700" dirty="0">
                        <a:solidFill>
                          <a:schemeClr val="bg1"/>
                        </a:solidFill>
                        <a:latin typeface="Meiryo UI" panose="020B0604030504040204" pitchFamily="50" charset="-128"/>
                        <a:ea typeface="Meiryo UI" panose="020B0604030504040204" pitchFamily="50" charset="-128"/>
                      </a:endParaRPr>
                    </a:p>
                    <a:p>
                      <a:pPr algn="ctr"/>
                      <a:r>
                        <a:rPr lang="ja-JP" altLang="en-US" sz="2700" dirty="0">
                          <a:solidFill>
                            <a:schemeClr val="bg1"/>
                          </a:solidFill>
                          <a:latin typeface="Meiryo UI" panose="020B0604030504040204" pitchFamily="50" charset="-128"/>
                          <a:ea typeface="Meiryo UI" panose="020B0604030504040204" pitchFamily="50" charset="-128"/>
                        </a:rPr>
                        <a:t>アクセス権を</a:t>
                      </a:r>
                      <a:endParaRPr lang="en-US" sz="2700" dirty="0">
                        <a:solidFill>
                          <a:schemeClr val="bg1"/>
                        </a:soli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必要最小限の権限を</a:t>
                      </a:r>
                      <a:endParaRPr lang="en-US" altLang="ja-JP" sz="2700"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b="1" u="sng" dirty="0">
                          <a:latin typeface="Meiryo UI" panose="020B0604030504040204" pitchFamily="50" charset="-128"/>
                          <a:ea typeface="Meiryo UI" panose="020B0604030504040204" pitchFamily="50" charset="-128"/>
                        </a:rPr>
                        <a:t>必要となりそうな</a:t>
                      </a:r>
                      <a:endParaRPr lang="en-US" altLang="ja-JP" sz="2700" b="1" u="sng" dirty="0">
                        <a:latin typeface="Meiryo UI" panose="020B0604030504040204" pitchFamily="50" charset="-128"/>
                        <a:ea typeface="Meiryo UI" panose="020B0604030504040204" pitchFamily="50" charset="-128"/>
                      </a:endParaRPr>
                    </a:p>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権限を付与する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10002"/>
                  </a:ext>
                </a:extLst>
              </a:tr>
              <a:tr h="1298043">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solidFill>
                            <a:schemeClr val="bg1"/>
                          </a:solidFill>
                          <a:latin typeface="Meiryo UI" panose="020B0604030504040204" pitchFamily="50" charset="-128"/>
                          <a:ea typeface="Meiryo UI" panose="020B0604030504040204" pitchFamily="50" charset="-128"/>
                        </a:rPr>
                        <a:t>適切な</a:t>
                      </a:r>
                      <a:endParaRPr lang="en-US" altLang="ja-JP" sz="2700" dirty="0">
                        <a:solidFill>
                          <a:schemeClr val="bg1"/>
                        </a:solidFill>
                        <a:latin typeface="Meiryo UI" panose="020B0604030504040204" pitchFamily="50" charset="-128"/>
                        <a:ea typeface="Meiryo UI" panose="020B0604030504040204" pitchFamily="50" charset="-128"/>
                      </a:endParaRPr>
                    </a:p>
                    <a:p>
                      <a:pPr algn="ctr"/>
                      <a:r>
                        <a:rPr lang="ja-JP" altLang="en-US" sz="2700" dirty="0">
                          <a:solidFill>
                            <a:schemeClr val="bg1"/>
                          </a:solidFill>
                          <a:latin typeface="Meiryo UI" panose="020B0604030504040204" pitchFamily="50" charset="-128"/>
                          <a:ea typeface="Meiryo UI" panose="020B0604030504040204" pitchFamily="50" charset="-128"/>
                        </a:rPr>
                        <a:t>期間のみ</a:t>
                      </a:r>
                      <a:endParaRPr lang="en-US" sz="2700" dirty="0">
                        <a:solidFill>
                          <a:schemeClr val="bg1"/>
                        </a:soli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latin typeface="Meiryo UI" panose="020B0604030504040204" pitchFamily="50" charset="-128"/>
                          <a:ea typeface="Meiryo UI" panose="020B0604030504040204" pitchFamily="50" charset="-128"/>
                        </a:rPr>
                        <a:t>必要なくなったら</a:t>
                      </a:r>
                      <a:r>
                        <a:rPr lang="ja-JP" altLang="en-US" sz="2700" b="0" dirty="0">
                          <a:latin typeface="Meiryo UI" panose="020B0604030504040204" pitchFamily="50" charset="-128"/>
                          <a:ea typeface="Meiryo UI" panose="020B0604030504040204" pitchFamily="50" charset="-128"/>
                        </a:rPr>
                        <a:t>すぐに</a:t>
                      </a:r>
                      <a:endParaRPr lang="en-US" altLang="ja-JP" sz="2700" b="0" dirty="0">
                        <a:latin typeface="Meiryo UI" panose="020B0604030504040204" pitchFamily="50" charset="-128"/>
                        <a:ea typeface="Meiryo UI" panose="020B0604030504040204" pitchFamily="50" charset="-128"/>
                      </a:endParaRPr>
                    </a:p>
                    <a:p>
                      <a:pPr algn="ctr"/>
                      <a:r>
                        <a:rPr lang="ja-JP" altLang="en-US" sz="2700" dirty="0">
                          <a:latin typeface="Meiryo UI" panose="020B0604030504040204" pitchFamily="50" charset="-128"/>
                          <a:ea typeface="Meiryo UI" panose="020B0604030504040204" pitchFamily="50" charset="-128"/>
                        </a:rPr>
                        <a:t>はく奪する</a:t>
                      </a:r>
                      <a:endParaRPr lang="en-US" sz="2700" dirty="0">
                        <a:gradFill>
                          <a:gsLst>
                            <a:gs pos="66981">
                              <a:schemeClr val="tx1">
                                <a:lumMod val="75000"/>
                                <a:lumOff val="25000"/>
                              </a:schemeClr>
                            </a:gs>
                            <a:gs pos="0">
                              <a:schemeClr val="tx1">
                                <a:lumMod val="75000"/>
                                <a:lumOff val="25000"/>
                              </a:schemeClr>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lvl="1" indent="0" algn="ctr">
                        <a:buFont typeface="Arial" panose="020B0604020202020204" pitchFamily="34" charset="0"/>
                        <a:buNone/>
                      </a:pPr>
                      <a:r>
                        <a:rPr lang="ja-JP" altLang="en-US" sz="2700" b="1" u="sng" dirty="0">
                          <a:latin typeface="Meiryo UI" panose="020B0604030504040204" pitchFamily="50" charset="-128"/>
                          <a:ea typeface="Meiryo UI" panose="020B0604030504040204" pitchFamily="50" charset="-128"/>
                        </a:rPr>
                        <a:t>消すのがこわいから</a:t>
                      </a:r>
                      <a:endParaRPr lang="en-US" altLang="ja-JP" sz="2700" b="1" u="sng"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とりあえず残しておく</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67466916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23763FBB-7DEA-4C64-BE0D-AC7DC9A2AE41}"/>
              </a:ext>
            </a:extLst>
          </p:cNvPr>
          <p:cNvSpPr txBox="1"/>
          <p:nvPr/>
        </p:nvSpPr>
        <p:spPr>
          <a:xfrm>
            <a:off x="0" y="214435"/>
            <a:ext cx="12137065" cy="487774"/>
          </a:xfrm>
          <a:prstGeom prst="rect">
            <a:avLst/>
          </a:prstGeom>
          <a:noFill/>
        </p:spPr>
        <p:txBody>
          <a:bodyPr wrap="square" lIns="182880" tIns="0" rIns="182880" bIns="0" rtlCol="0">
            <a:noAutofit/>
          </a:bodyPr>
          <a:lstStyle/>
          <a:p>
            <a:pPr>
              <a:lnSpc>
                <a:spcPct val="90000"/>
              </a:lnSpc>
              <a:spcAft>
                <a:spcPts val="600"/>
              </a:spcAft>
            </a:pPr>
            <a:r>
              <a:rPr lang="ja-JP" altLang="en-US" sz="4000" dirty="0">
                <a:latin typeface="Meiryo UI" panose="020B0604030504040204" pitchFamily="50" charset="-128"/>
                <a:ea typeface="Meiryo UI" panose="020B0604030504040204" pitchFamily="50" charset="-128"/>
              </a:rPr>
              <a:t>アクセス権管理の 理想 と 現実</a:t>
            </a:r>
            <a:endParaRPr kumimoji="1" lang="ja-JP" altLang="en-US" sz="3600" dirty="0">
              <a:solidFill>
                <a:schemeClr val="bg2">
                  <a:lumMod val="10000"/>
                </a:schemeClr>
              </a:solidFill>
              <a:latin typeface="Meiryo UI" panose="020B0604030504040204" pitchFamily="50" charset="-128"/>
              <a:ea typeface="Meiryo UI" panose="020B0604030504040204" pitchFamily="50" charset="-128"/>
            </a:endParaRPr>
          </a:p>
        </p:txBody>
      </p:sp>
      <p:sp>
        <p:nvSpPr>
          <p:cNvPr id="79" name="テキスト プレースホルダー 2">
            <a:extLst>
              <a:ext uri="{FF2B5EF4-FFF2-40B4-BE49-F238E27FC236}">
                <a16:creationId xmlns:a16="http://schemas.microsoft.com/office/drawing/2014/main" id="{047B175D-584C-4977-B028-DE6CA360FE8C}"/>
              </a:ext>
            </a:extLst>
          </p:cNvPr>
          <p:cNvSpPr txBox="1">
            <a:spLocks/>
          </p:cNvSpPr>
          <p:nvPr/>
        </p:nvSpPr>
        <p:spPr>
          <a:xfrm>
            <a:off x="298807" y="1120143"/>
            <a:ext cx="11594386" cy="896586"/>
          </a:xfrm>
          <a:prstGeom prst="rect">
            <a:avLst/>
          </a:prstGeom>
        </p:spPr>
        <p:txBody>
          <a:bodyPr/>
          <a:lstStyle>
            <a:lvl2pPr marL="572691" marR="0" indent="-236546"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eiryo UI" panose="020B0604030504040204" pitchFamily="50" charset="-128"/>
                <a:ea typeface="+mn-ea"/>
                <a:cs typeface="+mn-cs"/>
              </a:defRPr>
            </a:lvl2pPr>
          </a:lstStyle>
          <a:p>
            <a:endParaRPr kumimoji="1" lang="ja-JP" altLang="en-US" sz="3600" kern="0" dirty="0">
              <a:solidFill>
                <a:sysClr val="windowText" lastClr="000000"/>
              </a:solidFill>
              <a:latin typeface="Meiryo UI" panose="020B0604030504040204" pitchFamily="50" charset="-128"/>
              <a:ea typeface="Meiryo UI" panose="020B0604030504040204" pitchFamily="50" charset="-128"/>
            </a:endParaRPr>
          </a:p>
        </p:txBody>
      </p:sp>
      <p:graphicFrame>
        <p:nvGraphicFramePr>
          <p:cNvPr id="30" name="Table 5">
            <a:extLst>
              <a:ext uri="{FF2B5EF4-FFF2-40B4-BE49-F238E27FC236}">
                <a16:creationId xmlns:a16="http://schemas.microsoft.com/office/drawing/2014/main" id="{31A440DA-56EE-4D7A-8BA7-78A60A79B4DA}"/>
              </a:ext>
            </a:extLst>
          </p:cNvPr>
          <p:cNvGraphicFramePr>
            <a:graphicFrameLocks noGrp="1"/>
          </p:cNvGraphicFramePr>
          <p:nvPr/>
        </p:nvGraphicFramePr>
        <p:xfrm>
          <a:off x="413306" y="1452411"/>
          <a:ext cx="11471278" cy="4615889"/>
        </p:xfrm>
        <a:graphic>
          <a:graphicData uri="http://schemas.openxmlformats.org/drawingml/2006/table">
            <a:tbl>
              <a:tblPr firstRow="1" bandRow="1"/>
              <a:tblGrid>
                <a:gridCol w="2529381">
                  <a:extLst>
                    <a:ext uri="{9D8B030D-6E8A-4147-A177-3AD203B41FA5}">
                      <a16:colId xmlns:a16="http://schemas.microsoft.com/office/drawing/2014/main" val="20000"/>
                    </a:ext>
                  </a:extLst>
                </a:gridCol>
                <a:gridCol w="4212201">
                  <a:extLst>
                    <a:ext uri="{9D8B030D-6E8A-4147-A177-3AD203B41FA5}">
                      <a16:colId xmlns:a16="http://schemas.microsoft.com/office/drawing/2014/main" val="20001"/>
                    </a:ext>
                  </a:extLst>
                </a:gridCol>
                <a:gridCol w="4729696">
                  <a:extLst>
                    <a:ext uri="{9D8B030D-6E8A-4147-A177-3AD203B41FA5}">
                      <a16:colId xmlns:a16="http://schemas.microsoft.com/office/drawing/2014/main" val="20002"/>
                    </a:ext>
                  </a:extLst>
                </a:gridCol>
              </a:tblGrid>
              <a:tr h="584111">
                <a:tc>
                  <a:txBody>
                    <a:bodyPr/>
                    <a:lstStyle>
                      <a:lvl1pPr marL="0" algn="l" defTabSz="914367" rtl="0" eaLnBrk="1" latinLnBrk="0" hangingPunct="1">
                        <a:defRPr sz="1765" b="1" kern="1200">
                          <a:solidFill>
                            <a:schemeClr val="lt1"/>
                          </a:solidFill>
                          <a:latin typeface="Segoe UI"/>
                          <a:ea typeface="Yu Gothic UI"/>
                        </a:defRPr>
                      </a:lvl1pPr>
                      <a:lvl2pPr marL="457183" algn="l" defTabSz="914367" rtl="0" eaLnBrk="1" latinLnBrk="0" hangingPunct="1">
                        <a:defRPr sz="1765" b="1" kern="1200">
                          <a:solidFill>
                            <a:schemeClr val="lt1"/>
                          </a:solidFill>
                          <a:latin typeface="Segoe UI"/>
                          <a:ea typeface="Yu Gothic UI"/>
                        </a:defRPr>
                      </a:lvl2pPr>
                      <a:lvl3pPr marL="914367" algn="l" defTabSz="914367" rtl="0" eaLnBrk="1" latinLnBrk="0" hangingPunct="1">
                        <a:defRPr sz="1765" b="1" kern="1200">
                          <a:solidFill>
                            <a:schemeClr val="lt1"/>
                          </a:solidFill>
                          <a:latin typeface="Segoe UI"/>
                          <a:ea typeface="Yu Gothic UI"/>
                        </a:defRPr>
                      </a:lvl3pPr>
                      <a:lvl4pPr marL="1371550" algn="l" defTabSz="914367" rtl="0" eaLnBrk="1" latinLnBrk="0" hangingPunct="1">
                        <a:defRPr sz="1765" b="1" kern="1200">
                          <a:solidFill>
                            <a:schemeClr val="lt1"/>
                          </a:solidFill>
                          <a:latin typeface="Segoe UI"/>
                          <a:ea typeface="Yu Gothic UI"/>
                        </a:defRPr>
                      </a:lvl4pPr>
                      <a:lvl5pPr marL="1828734" algn="l" defTabSz="914367" rtl="0" eaLnBrk="1" latinLnBrk="0" hangingPunct="1">
                        <a:defRPr sz="1765" b="1" kern="1200">
                          <a:solidFill>
                            <a:schemeClr val="lt1"/>
                          </a:solidFill>
                          <a:latin typeface="Segoe UI"/>
                          <a:ea typeface="Yu Gothic UI"/>
                        </a:defRPr>
                      </a:lvl5pPr>
                      <a:lvl6pPr marL="2285918" algn="l" defTabSz="914367" rtl="0" eaLnBrk="1" latinLnBrk="0" hangingPunct="1">
                        <a:defRPr sz="1765" b="1" kern="1200">
                          <a:solidFill>
                            <a:schemeClr val="lt1"/>
                          </a:solidFill>
                          <a:latin typeface="Segoe UI"/>
                          <a:ea typeface="Yu Gothic UI"/>
                        </a:defRPr>
                      </a:lvl6pPr>
                      <a:lvl7pPr marL="2743101" algn="l" defTabSz="914367" rtl="0" eaLnBrk="1" latinLnBrk="0" hangingPunct="1">
                        <a:defRPr sz="1765" b="1" kern="1200">
                          <a:solidFill>
                            <a:schemeClr val="lt1"/>
                          </a:solidFill>
                          <a:latin typeface="Segoe UI"/>
                          <a:ea typeface="Yu Gothic UI"/>
                        </a:defRPr>
                      </a:lvl7pPr>
                      <a:lvl8pPr marL="3200284" algn="l" defTabSz="914367" rtl="0" eaLnBrk="1" latinLnBrk="0" hangingPunct="1">
                        <a:defRPr sz="1765" b="1" kern="1200">
                          <a:solidFill>
                            <a:schemeClr val="lt1"/>
                          </a:solidFill>
                          <a:latin typeface="Segoe UI"/>
                          <a:ea typeface="Yu Gothic UI"/>
                        </a:defRPr>
                      </a:lvl8pPr>
                      <a:lvl9pPr marL="3657469" algn="l" defTabSz="914367" rtl="0" eaLnBrk="1" latinLnBrk="0" hangingPunct="1">
                        <a:defRPr sz="1765" b="1" kern="1200">
                          <a:solidFill>
                            <a:schemeClr val="lt1"/>
                          </a:solidFill>
                          <a:latin typeface="Segoe UI"/>
                          <a:ea typeface="Yu Gothic UI"/>
                        </a:defRPr>
                      </a:lvl9pPr>
                    </a:lstStyle>
                    <a:p>
                      <a:pPr algn="ctr"/>
                      <a:endParaRPr lang="en-US" sz="2700" b="0" dirty="0">
                        <a:gradFill>
                          <a:gsLst>
                            <a:gs pos="5310">
                              <a:srgbClr val="FFFFFF"/>
                            </a:gs>
                            <a:gs pos="21239">
                              <a:srgbClr val="FFFFFF"/>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mpd="sng">
                      <a:noFill/>
                    </a:lnL>
                    <a:lnR w="12700" cap="flat" cmpd="sng" algn="ctr">
                      <a:solidFill>
                        <a:sysClr val="windowText" lastClr="000000"/>
                      </a:solidFill>
                      <a:prstDash val="solid"/>
                      <a:round/>
                      <a:headEnd type="none" w="med" len="med"/>
                      <a:tailEnd type="none" w="med" len="med"/>
                    </a:lnR>
                    <a:lnT w="12700" cmpd="sng">
                      <a:noFill/>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367" rtl="0" eaLnBrk="1" latinLnBrk="0" hangingPunct="1">
                        <a:defRPr sz="1765" b="1" kern="1200">
                          <a:solidFill>
                            <a:schemeClr val="lt1"/>
                          </a:solidFill>
                          <a:latin typeface="Segoe UI"/>
                          <a:ea typeface="Yu Gothic UI"/>
                        </a:defRPr>
                      </a:lvl1pPr>
                      <a:lvl2pPr marL="457183" algn="l" defTabSz="914367" rtl="0" eaLnBrk="1" latinLnBrk="0" hangingPunct="1">
                        <a:defRPr sz="1765" b="1" kern="1200">
                          <a:solidFill>
                            <a:schemeClr val="lt1"/>
                          </a:solidFill>
                          <a:latin typeface="Segoe UI"/>
                          <a:ea typeface="Yu Gothic UI"/>
                        </a:defRPr>
                      </a:lvl2pPr>
                      <a:lvl3pPr marL="914367" algn="l" defTabSz="914367" rtl="0" eaLnBrk="1" latinLnBrk="0" hangingPunct="1">
                        <a:defRPr sz="1765" b="1" kern="1200">
                          <a:solidFill>
                            <a:schemeClr val="lt1"/>
                          </a:solidFill>
                          <a:latin typeface="Segoe UI"/>
                          <a:ea typeface="Yu Gothic UI"/>
                        </a:defRPr>
                      </a:lvl3pPr>
                      <a:lvl4pPr marL="1371550" algn="l" defTabSz="914367" rtl="0" eaLnBrk="1" latinLnBrk="0" hangingPunct="1">
                        <a:defRPr sz="1765" b="1" kern="1200">
                          <a:solidFill>
                            <a:schemeClr val="lt1"/>
                          </a:solidFill>
                          <a:latin typeface="Segoe UI"/>
                          <a:ea typeface="Yu Gothic UI"/>
                        </a:defRPr>
                      </a:lvl4pPr>
                      <a:lvl5pPr marL="1828734" algn="l" defTabSz="914367" rtl="0" eaLnBrk="1" latinLnBrk="0" hangingPunct="1">
                        <a:defRPr sz="1765" b="1" kern="1200">
                          <a:solidFill>
                            <a:schemeClr val="lt1"/>
                          </a:solidFill>
                          <a:latin typeface="Segoe UI"/>
                          <a:ea typeface="Yu Gothic UI"/>
                        </a:defRPr>
                      </a:lvl5pPr>
                      <a:lvl6pPr marL="2285918" algn="l" defTabSz="914367" rtl="0" eaLnBrk="1" latinLnBrk="0" hangingPunct="1">
                        <a:defRPr sz="1765" b="1" kern="1200">
                          <a:solidFill>
                            <a:schemeClr val="lt1"/>
                          </a:solidFill>
                          <a:latin typeface="Segoe UI"/>
                          <a:ea typeface="Yu Gothic UI"/>
                        </a:defRPr>
                      </a:lvl6pPr>
                      <a:lvl7pPr marL="2743101" algn="l" defTabSz="914367" rtl="0" eaLnBrk="1" latinLnBrk="0" hangingPunct="1">
                        <a:defRPr sz="1765" b="1" kern="1200">
                          <a:solidFill>
                            <a:schemeClr val="lt1"/>
                          </a:solidFill>
                          <a:latin typeface="Segoe UI"/>
                          <a:ea typeface="Yu Gothic UI"/>
                        </a:defRPr>
                      </a:lvl7pPr>
                      <a:lvl8pPr marL="3200284" algn="l" defTabSz="914367" rtl="0" eaLnBrk="1" latinLnBrk="0" hangingPunct="1">
                        <a:defRPr sz="1765" b="1" kern="1200">
                          <a:solidFill>
                            <a:schemeClr val="lt1"/>
                          </a:solidFill>
                          <a:latin typeface="Segoe UI"/>
                          <a:ea typeface="Yu Gothic UI"/>
                        </a:defRPr>
                      </a:lvl8pPr>
                      <a:lvl9pPr marL="3657469" algn="l" defTabSz="914367" rtl="0" eaLnBrk="1" latinLnBrk="0" hangingPunct="1">
                        <a:defRPr sz="1765" b="1" kern="1200">
                          <a:solidFill>
                            <a:schemeClr val="lt1"/>
                          </a:solidFill>
                          <a:latin typeface="Segoe UI"/>
                          <a:ea typeface="Yu Gothic UI"/>
                        </a:defRPr>
                      </a:lvl9pPr>
                    </a:lstStyle>
                    <a:p>
                      <a:pPr algn="ctr"/>
                      <a:r>
                        <a:rPr lang="ja-JP" altLang="en-US" sz="2700" dirty="0">
                          <a:latin typeface="Meiryo UI" panose="020B0604030504040204" pitchFamily="50" charset="-128"/>
                          <a:ea typeface="Meiryo UI" panose="020B0604030504040204" pitchFamily="50" charset="-128"/>
                        </a:rPr>
                        <a:t>理想</a:t>
                      </a:r>
                      <a:endParaRPr lang="en-US" sz="2700" b="0" dirty="0">
                        <a:gradFill>
                          <a:gsLst>
                            <a:gs pos="5310">
                              <a:srgbClr val="FFFFFF"/>
                            </a:gs>
                            <a:gs pos="21239">
                              <a:srgbClr val="FFFFFF"/>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b="1" kern="1200">
                          <a:solidFill>
                            <a:schemeClr val="lt1"/>
                          </a:solidFill>
                          <a:latin typeface="Segoe UI"/>
                          <a:ea typeface="Yu Gothic UI"/>
                        </a:defRPr>
                      </a:lvl1pPr>
                      <a:lvl2pPr marL="457183" algn="l" defTabSz="914367" rtl="0" eaLnBrk="1" latinLnBrk="0" hangingPunct="1">
                        <a:defRPr sz="1765" b="1" kern="1200">
                          <a:solidFill>
                            <a:schemeClr val="lt1"/>
                          </a:solidFill>
                          <a:latin typeface="Segoe UI"/>
                          <a:ea typeface="Yu Gothic UI"/>
                        </a:defRPr>
                      </a:lvl2pPr>
                      <a:lvl3pPr marL="914367" algn="l" defTabSz="914367" rtl="0" eaLnBrk="1" latinLnBrk="0" hangingPunct="1">
                        <a:defRPr sz="1765" b="1" kern="1200">
                          <a:solidFill>
                            <a:schemeClr val="lt1"/>
                          </a:solidFill>
                          <a:latin typeface="Segoe UI"/>
                          <a:ea typeface="Yu Gothic UI"/>
                        </a:defRPr>
                      </a:lvl3pPr>
                      <a:lvl4pPr marL="1371550" algn="l" defTabSz="914367" rtl="0" eaLnBrk="1" latinLnBrk="0" hangingPunct="1">
                        <a:defRPr sz="1765" b="1" kern="1200">
                          <a:solidFill>
                            <a:schemeClr val="lt1"/>
                          </a:solidFill>
                          <a:latin typeface="Segoe UI"/>
                          <a:ea typeface="Yu Gothic UI"/>
                        </a:defRPr>
                      </a:lvl4pPr>
                      <a:lvl5pPr marL="1828734" algn="l" defTabSz="914367" rtl="0" eaLnBrk="1" latinLnBrk="0" hangingPunct="1">
                        <a:defRPr sz="1765" b="1" kern="1200">
                          <a:solidFill>
                            <a:schemeClr val="lt1"/>
                          </a:solidFill>
                          <a:latin typeface="Segoe UI"/>
                          <a:ea typeface="Yu Gothic UI"/>
                        </a:defRPr>
                      </a:lvl5pPr>
                      <a:lvl6pPr marL="2285918" algn="l" defTabSz="914367" rtl="0" eaLnBrk="1" latinLnBrk="0" hangingPunct="1">
                        <a:defRPr sz="1765" b="1" kern="1200">
                          <a:solidFill>
                            <a:schemeClr val="lt1"/>
                          </a:solidFill>
                          <a:latin typeface="Segoe UI"/>
                          <a:ea typeface="Yu Gothic UI"/>
                        </a:defRPr>
                      </a:lvl6pPr>
                      <a:lvl7pPr marL="2743101" algn="l" defTabSz="914367" rtl="0" eaLnBrk="1" latinLnBrk="0" hangingPunct="1">
                        <a:defRPr sz="1765" b="1" kern="1200">
                          <a:solidFill>
                            <a:schemeClr val="lt1"/>
                          </a:solidFill>
                          <a:latin typeface="Segoe UI"/>
                          <a:ea typeface="Yu Gothic UI"/>
                        </a:defRPr>
                      </a:lvl7pPr>
                      <a:lvl8pPr marL="3200284" algn="l" defTabSz="914367" rtl="0" eaLnBrk="1" latinLnBrk="0" hangingPunct="1">
                        <a:defRPr sz="1765" b="1" kern="1200">
                          <a:solidFill>
                            <a:schemeClr val="lt1"/>
                          </a:solidFill>
                          <a:latin typeface="Segoe UI"/>
                          <a:ea typeface="Yu Gothic UI"/>
                        </a:defRPr>
                      </a:lvl8pPr>
                      <a:lvl9pPr marL="3657469" algn="l" defTabSz="914367" rtl="0" eaLnBrk="1" latinLnBrk="0" hangingPunct="1">
                        <a:defRPr sz="1765" b="1" kern="1200">
                          <a:solidFill>
                            <a:schemeClr val="lt1"/>
                          </a:solidFill>
                          <a:latin typeface="Segoe UI"/>
                          <a:ea typeface="Yu Gothic UI"/>
                        </a:defRPr>
                      </a:lvl9pPr>
                    </a:lstStyle>
                    <a:p>
                      <a:pPr algn="ctr"/>
                      <a:r>
                        <a:rPr lang="ja-JP" altLang="en-US" sz="2700" dirty="0">
                          <a:latin typeface="Meiryo UI" panose="020B0604030504040204" pitchFamily="50" charset="-128"/>
                          <a:ea typeface="Meiryo UI" panose="020B0604030504040204" pitchFamily="50" charset="-128"/>
                        </a:rPr>
                        <a:t>現実</a:t>
                      </a:r>
                      <a:endParaRPr lang="en-US" sz="2700" b="0" dirty="0">
                        <a:gradFill>
                          <a:gsLst>
                            <a:gs pos="5310">
                              <a:srgbClr val="FFFFFF"/>
                            </a:gs>
                            <a:gs pos="21239">
                              <a:srgbClr val="FFFFFF"/>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extLst>
                  <a:ext uri="{0D108BD9-81ED-4DB2-BD59-A6C34878D82A}">
                    <a16:rowId xmlns:a16="http://schemas.microsoft.com/office/drawing/2014/main" val="10000"/>
                  </a:ext>
                </a:extLst>
              </a:tr>
              <a:tr h="1392478">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solidFill>
                            <a:schemeClr val="bg1"/>
                          </a:solidFill>
                          <a:latin typeface="Meiryo UI" panose="020B0604030504040204" pitchFamily="50" charset="-128"/>
                          <a:ea typeface="Meiryo UI" panose="020B0604030504040204" pitchFamily="50" charset="-128"/>
                        </a:rPr>
                        <a:t>適切な</a:t>
                      </a:r>
                      <a:endParaRPr lang="en-US" altLang="ja-JP" sz="2700" dirty="0">
                        <a:solidFill>
                          <a:schemeClr val="bg1"/>
                        </a:solidFill>
                        <a:latin typeface="Meiryo UI" panose="020B0604030504040204" pitchFamily="50" charset="-128"/>
                        <a:ea typeface="Meiryo UI" panose="020B0604030504040204" pitchFamily="50" charset="-128"/>
                      </a:endParaRPr>
                    </a:p>
                    <a:p>
                      <a:pPr algn="ctr"/>
                      <a:r>
                        <a:rPr lang="ja-JP" altLang="en-US" sz="2700" dirty="0">
                          <a:solidFill>
                            <a:schemeClr val="bg1"/>
                          </a:solidFill>
                          <a:latin typeface="Meiryo UI" panose="020B0604030504040204" pitchFamily="50" charset="-128"/>
                          <a:ea typeface="Meiryo UI" panose="020B0604030504040204" pitchFamily="50" charset="-128"/>
                        </a:rPr>
                        <a:t>ユーザーに</a:t>
                      </a:r>
                      <a:endParaRPr lang="en-US" sz="2700" dirty="0">
                        <a:solidFill>
                          <a:schemeClr val="bg1"/>
                        </a:soli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アクセスを</a:t>
                      </a:r>
                      <a:endParaRPr lang="en-US" altLang="ja-JP" sz="2700" dirty="0">
                        <a:latin typeface="Meiryo UI" panose="020B0604030504040204" pitchFamily="50" charset="-128"/>
                        <a:ea typeface="Meiryo UI" panose="020B0604030504040204" pitchFamily="50" charset="-128"/>
                      </a:endParaRPr>
                    </a:p>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必要とするユーザーにのみ</a:t>
                      </a:r>
                      <a:endParaRPr lang="en-US" altLang="ja-JP" sz="2700" dirty="0">
                        <a:latin typeface="Meiryo UI" panose="020B0604030504040204" pitchFamily="50" charset="-128"/>
                        <a:ea typeface="Meiryo UI" panose="020B0604030504040204" pitchFamily="50" charset="-128"/>
                      </a:endParaRPr>
                    </a:p>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アクセス権を付与する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アクセスが</a:t>
                      </a:r>
                      <a:endParaRPr lang="en-US" altLang="ja-JP" sz="2700"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b="1" u="sng" dirty="0">
                          <a:latin typeface="Meiryo UI" panose="020B0604030504040204" pitchFamily="50" charset="-128"/>
                          <a:ea typeface="Meiryo UI" panose="020B0604030504040204" pitchFamily="50" charset="-128"/>
                        </a:rPr>
                        <a:t>必要となりそうな</a:t>
                      </a:r>
                      <a:r>
                        <a:rPr lang="ja-JP" altLang="en-US" sz="2700" dirty="0">
                          <a:latin typeface="Meiryo UI" panose="020B0604030504040204" pitchFamily="50" charset="-128"/>
                          <a:ea typeface="Meiryo UI" panose="020B0604030504040204" pitchFamily="50" charset="-128"/>
                        </a:rPr>
                        <a:t>ユーザーに</a:t>
                      </a:r>
                      <a:endParaRPr lang="en-US" altLang="ja-JP" sz="2700"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アクセス権を付与する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extLst>
                  <a:ext uri="{0D108BD9-81ED-4DB2-BD59-A6C34878D82A}">
                    <a16:rowId xmlns:a16="http://schemas.microsoft.com/office/drawing/2014/main" val="10001"/>
                  </a:ext>
                </a:extLst>
              </a:tr>
              <a:tr h="1341257">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solidFill>
                            <a:schemeClr val="bg1"/>
                          </a:solidFill>
                          <a:latin typeface="Meiryo UI" panose="020B0604030504040204" pitchFamily="50" charset="-128"/>
                          <a:ea typeface="Meiryo UI" panose="020B0604030504040204" pitchFamily="50" charset="-128"/>
                        </a:rPr>
                        <a:t>適切な</a:t>
                      </a:r>
                      <a:endParaRPr lang="en-US" altLang="ja-JP" sz="2700" dirty="0">
                        <a:solidFill>
                          <a:schemeClr val="bg1"/>
                        </a:solidFill>
                        <a:latin typeface="Meiryo UI" panose="020B0604030504040204" pitchFamily="50" charset="-128"/>
                        <a:ea typeface="Meiryo UI" panose="020B0604030504040204" pitchFamily="50" charset="-128"/>
                      </a:endParaRPr>
                    </a:p>
                    <a:p>
                      <a:pPr algn="ctr"/>
                      <a:r>
                        <a:rPr lang="ja-JP" altLang="en-US" sz="2700" dirty="0">
                          <a:solidFill>
                            <a:schemeClr val="bg1"/>
                          </a:solidFill>
                          <a:latin typeface="Meiryo UI" panose="020B0604030504040204" pitchFamily="50" charset="-128"/>
                          <a:ea typeface="Meiryo UI" panose="020B0604030504040204" pitchFamily="50" charset="-128"/>
                        </a:rPr>
                        <a:t>アクセス権を</a:t>
                      </a:r>
                      <a:endParaRPr lang="en-US" sz="2700" dirty="0">
                        <a:solidFill>
                          <a:schemeClr val="bg1"/>
                        </a:soli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作業をこなすための</a:t>
                      </a:r>
                      <a:endParaRPr lang="en-US" altLang="ja-JP" sz="2700"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必要最小限のアクセス権を</a:t>
                      </a:r>
                      <a:endParaRPr lang="en-US" altLang="ja-JP" sz="2700"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作業をこなすために</a:t>
                      </a:r>
                      <a:endParaRPr lang="en-US" altLang="ja-JP" sz="2700" dirty="0">
                        <a:latin typeface="Meiryo UI" panose="020B0604030504040204" pitchFamily="50" charset="-128"/>
                        <a:ea typeface="Meiryo UI" panose="020B0604030504040204" pitchFamily="50" charset="-128"/>
                      </a:endParaRPr>
                    </a:p>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b="1" u="sng" dirty="0">
                          <a:latin typeface="Meiryo UI" panose="020B0604030504040204" pitchFamily="50" charset="-128"/>
                          <a:ea typeface="Meiryo UI" panose="020B0604030504040204" pitchFamily="50" charset="-128"/>
                        </a:rPr>
                        <a:t>必要となりそうな</a:t>
                      </a:r>
                      <a:r>
                        <a:rPr lang="ja-JP" altLang="en-US" sz="2700" dirty="0">
                          <a:latin typeface="Meiryo UI" panose="020B0604030504040204" pitchFamily="50" charset="-128"/>
                          <a:ea typeface="Meiryo UI" panose="020B0604030504040204" pitchFamily="50" charset="-128"/>
                        </a:rPr>
                        <a:t>アクセス権を</a:t>
                      </a:r>
                      <a:endParaRPr lang="en-US" altLang="ja-JP" sz="2700" dirty="0">
                        <a:latin typeface="Meiryo UI" panose="020B0604030504040204" pitchFamily="50" charset="-128"/>
                        <a:ea typeface="Meiryo UI" panose="020B0604030504040204" pitchFamily="50" charset="-128"/>
                      </a:endParaRPr>
                    </a:p>
                    <a:p>
                      <a:pPr marL="0" marR="0" lvl="0" indent="0" algn="ctr" defTabSz="932715" rtl="0" eaLnBrk="1" fontAlgn="auto" latinLnBrk="0" hangingPunct="1">
                        <a:lnSpc>
                          <a:spcPct val="100000"/>
                        </a:lnSpc>
                        <a:spcBef>
                          <a:spcPts val="0"/>
                        </a:spcBef>
                        <a:spcAft>
                          <a:spcPts val="0"/>
                        </a:spcAft>
                        <a:buClrTx/>
                        <a:buSzTx/>
                        <a:buFontTx/>
                        <a:buNone/>
                        <a:tabLst/>
                        <a:defRPr/>
                      </a:pPr>
                      <a:r>
                        <a:rPr lang="ja-JP" altLang="en-US" sz="2700" dirty="0">
                          <a:latin typeface="Meiryo UI" panose="020B0604030504040204" pitchFamily="50" charset="-128"/>
                          <a:ea typeface="Meiryo UI" panose="020B0604030504040204" pitchFamily="50" charset="-128"/>
                        </a:rPr>
                        <a:t>付与する</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10002"/>
                  </a:ext>
                </a:extLst>
              </a:tr>
              <a:tr h="1298043">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solidFill>
                            <a:schemeClr val="bg1"/>
                          </a:solidFill>
                          <a:latin typeface="Meiryo UI" panose="020B0604030504040204" pitchFamily="50" charset="-128"/>
                          <a:ea typeface="Meiryo UI" panose="020B0604030504040204" pitchFamily="50" charset="-128"/>
                        </a:rPr>
                        <a:t>適切な</a:t>
                      </a:r>
                      <a:endParaRPr lang="en-US" altLang="ja-JP" sz="2700" dirty="0">
                        <a:solidFill>
                          <a:schemeClr val="bg1"/>
                        </a:solidFill>
                        <a:latin typeface="Meiryo UI" panose="020B0604030504040204" pitchFamily="50" charset="-128"/>
                        <a:ea typeface="Meiryo UI" panose="020B0604030504040204" pitchFamily="50" charset="-128"/>
                      </a:endParaRPr>
                    </a:p>
                    <a:p>
                      <a:pPr algn="ctr"/>
                      <a:r>
                        <a:rPr lang="ja-JP" altLang="en-US" sz="2700" dirty="0">
                          <a:solidFill>
                            <a:schemeClr val="bg1"/>
                          </a:solidFill>
                          <a:latin typeface="Meiryo UI" panose="020B0604030504040204" pitchFamily="50" charset="-128"/>
                          <a:ea typeface="Meiryo UI" panose="020B0604030504040204" pitchFamily="50" charset="-128"/>
                        </a:rPr>
                        <a:t>期間のみ</a:t>
                      </a:r>
                      <a:endParaRPr lang="en-US" sz="2700" dirty="0">
                        <a:solidFill>
                          <a:schemeClr val="bg1"/>
                        </a:soli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algn="ctr"/>
                      <a:r>
                        <a:rPr lang="ja-JP" altLang="en-US" sz="2700" dirty="0">
                          <a:latin typeface="Meiryo UI" panose="020B0604030504040204" pitchFamily="50" charset="-128"/>
                          <a:ea typeface="Meiryo UI" panose="020B0604030504040204" pitchFamily="50" charset="-128"/>
                        </a:rPr>
                        <a:t>アクセス権が</a:t>
                      </a:r>
                      <a:endParaRPr lang="en-US" altLang="ja-JP" sz="2700" dirty="0">
                        <a:latin typeface="Meiryo UI" panose="020B0604030504040204" pitchFamily="50" charset="-128"/>
                        <a:ea typeface="Meiryo UI" panose="020B0604030504040204" pitchFamily="50" charset="-128"/>
                      </a:endParaRPr>
                    </a:p>
                    <a:p>
                      <a:pPr algn="ctr"/>
                      <a:r>
                        <a:rPr lang="ja-JP" altLang="en-US" sz="2700" dirty="0">
                          <a:latin typeface="Meiryo UI" panose="020B0604030504040204" pitchFamily="50" charset="-128"/>
                          <a:ea typeface="Meiryo UI" panose="020B0604030504040204" pitchFamily="50" charset="-128"/>
                        </a:rPr>
                        <a:t>必要になくなったら</a:t>
                      </a:r>
                      <a:endParaRPr lang="en-US" altLang="ja-JP" sz="2700" dirty="0">
                        <a:latin typeface="Meiryo UI" panose="020B0604030504040204" pitchFamily="50" charset="-128"/>
                        <a:ea typeface="Meiryo UI" panose="020B0604030504040204" pitchFamily="50" charset="-128"/>
                      </a:endParaRPr>
                    </a:p>
                    <a:p>
                      <a:pPr algn="ctr"/>
                      <a:r>
                        <a:rPr lang="ja-JP" altLang="en-US" sz="2700" dirty="0">
                          <a:latin typeface="Meiryo UI" panose="020B0604030504040204" pitchFamily="50" charset="-128"/>
                          <a:ea typeface="Meiryo UI" panose="020B0604030504040204" pitchFamily="50" charset="-128"/>
                        </a:rPr>
                        <a:t>すぐにはく奪する</a:t>
                      </a:r>
                      <a:endParaRPr lang="en-US" sz="2700" dirty="0">
                        <a:gradFill>
                          <a:gsLst>
                            <a:gs pos="66981">
                              <a:schemeClr val="tx1">
                                <a:lumMod val="75000"/>
                                <a:lumOff val="25000"/>
                              </a:schemeClr>
                            </a:gs>
                            <a:gs pos="0">
                              <a:schemeClr val="tx1">
                                <a:lumMod val="75000"/>
                                <a:lumOff val="25000"/>
                              </a:schemeClr>
                            </a:gs>
                          </a:gsLst>
                          <a:lin ang="5400000" scaled="0"/>
                        </a:gradFill>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tc>
                  <a:txBody>
                    <a:bodyPr/>
                    <a:lstStyle>
                      <a:lvl1pPr marL="0" algn="l" defTabSz="914367" rtl="0" eaLnBrk="1" latinLnBrk="0" hangingPunct="1">
                        <a:defRPr sz="1765" kern="1200">
                          <a:solidFill>
                            <a:schemeClr val="dk1"/>
                          </a:solidFill>
                          <a:latin typeface="Segoe UI"/>
                          <a:ea typeface="Yu Gothic UI"/>
                        </a:defRPr>
                      </a:lvl1pPr>
                      <a:lvl2pPr marL="457183" algn="l" defTabSz="914367" rtl="0" eaLnBrk="1" latinLnBrk="0" hangingPunct="1">
                        <a:defRPr sz="1765" kern="1200">
                          <a:solidFill>
                            <a:schemeClr val="dk1"/>
                          </a:solidFill>
                          <a:latin typeface="Segoe UI"/>
                          <a:ea typeface="Yu Gothic UI"/>
                        </a:defRPr>
                      </a:lvl2pPr>
                      <a:lvl3pPr marL="914367" algn="l" defTabSz="914367" rtl="0" eaLnBrk="1" latinLnBrk="0" hangingPunct="1">
                        <a:defRPr sz="1765" kern="1200">
                          <a:solidFill>
                            <a:schemeClr val="dk1"/>
                          </a:solidFill>
                          <a:latin typeface="Segoe UI"/>
                          <a:ea typeface="Yu Gothic UI"/>
                        </a:defRPr>
                      </a:lvl3pPr>
                      <a:lvl4pPr marL="1371550" algn="l" defTabSz="914367" rtl="0" eaLnBrk="1" latinLnBrk="0" hangingPunct="1">
                        <a:defRPr sz="1765" kern="1200">
                          <a:solidFill>
                            <a:schemeClr val="dk1"/>
                          </a:solidFill>
                          <a:latin typeface="Segoe UI"/>
                          <a:ea typeface="Yu Gothic UI"/>
                        </a:defRPr>
                      </a:lvl4pPr>
                      <a:lvl5pPr marL="1828734" algn="l" defTabSz="914367" rtl="0" eaLnBrk="1" latinLnBrk="0" hangingPunct="1">
                        <a:defRPr sz="1765" kern="1200">
                          <a:solidFill>
                            <a:schemeClr val="dk1"/>
                          </a:solidFill>
                          <a:latin typeface="Segoe UI"/>
                          <a:ea typeface="Yu Gothic UI"/>
                        </a:defRPr>
                      </a:lvl5pPr>
                      <a:lvl6pPr marL="2285918" algn="l" defTabSz="914367" rtl="0" eaLnBrk="1" latinLnBrk="0" hangingPunct="1">
                        <a:defRPr sz="1765" kern="1200">
                          <a:solidFill>
                            <a:schemeClr val="dk1"/>
                          </a:solidFill>
                          <a:latin typeface="Segoe UI"/>
                          <a:ea typeface="Yu Gothic UI"/>
                        </a:defRPr>
                      </a:lvl6pPr>
                      <a:lvl7pPr marL="2743101" algn="l" defTabSz="914367" rtl="0" eaLnBrk="1" latinLnBrk="0" hangingPunct="1">
                        <a:defRPr sz="1765" kern="1200">
                          <a:solidFill>
                            <a:schemeClr val="dk1"/>
                          </a:solidFill>
                          <a:latin typeface="Segoe UI"/>
                          <a:ea typeface="Yu Gothic UI"/>
                        </a:defRPr>
                      </a:lvl7pPr>
                      <a:lvl8pPr marL="3200284" algn="l" defTabSz="914367" rtl="0" eaLnBrk="1" latinLnBrk="0" hangingPunct="1">
                        <a:defRPr sz="1765" kern="1200">
                          <a:solidFill>
                            <a:schemeClr val="dk1"/>
                          </a:solidFill>
                          <a:latin typeface="Segoe UI"/>
                          <a:ea typeface="Yu Gothic UI"/>
                        </a:defRPr>
                      </a:lvl8pPr>
                      <a:lvl9pPr marL="3657469" algn="l" defTabSz="914367" rtl="0" eaLnBrk="1" latinLnBrk="0" hangingPunct="1">
                        <a:defRPr sz="1765" kern="1200">
                          <a:solidFill>
                            <a:schemeClr val="dk1"/>
                          </a:solidFill>
                          <a:latin typeface="Segoe UI"/>
                          <a:ea typeface="Yu Gothic UI"/>
                        </a:defRPr>
                      </a:lvl9pPr>
                    </a:lstStyle>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アクセス権を</a:t>
                      </a:r>
                      <a:endParaRPr lang="en-US" altLang="ja-JP" sz="2700"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b="1" u="sng" dirty="0">
                          <a:latin typeface="Meiryo UI" panose="020B0604030504040204" pitchFamily="50" charset="-128"/>
                          <a:ea typeface="Meiryo UI" panose="020B0604030504040204" pitchFamily="50" charset="-128"/>
                        </a:rPr>
                        <a:t>はく奪してもいいのかわからない</a:t>
                      </a:r>
                      <a:endParaRPr lang="en-US" altLang="ja-JP" sz="2700" b="1" u="sng" dirty="0">
                        <a:latin typeface="Meiryo UI" panose="020B0604030504040204" pitchFamily="50" charset="-128"/>
                        <a:ea typeface="Meiryo UI" panose="020B0604030504040204" pitchFamily="50" charset="-128"/>
                      </a:endParaRPr>
                    </a:p>
                    <a:p>
                      <a:pPr marL="0" lvl="1" indent="0" algn="ctr">
                        <a:buFont typeface="Arial" panose="020B0604020202020204" pitchFamily="34" charset="0"/>
                        <a:buNone/>
                      </a:pPr>
                      <a:r>
                        <a:rPr lang="ja-JP" altLang="en-US" sz="2700" dirty="0">
                          <a:latin typeface="Meiryo UI" panose="020B0604030504040204" pitchFamily="50" charset="-128"/>
                          <a:ea typeface="Meiryo UI" panose="020B0604030504040204" pitchFamily="50" charset="-128"/>
                        </a:rPr>
                        <a:t>のでとりあえず残しておく</a:t>
                      </a:r>
                      <a:endParaRPr lang="en-US" altLang="ja-JP" sz="2700" dirty="0">
                        <a:latin typeface="Meiryo UI" panose="020B0604030504040204" pitchFamily="50" charset="-128"/>
                        <a:ea typeface="Meiryo UI" panose="020B0604030504040204" pitchFamily="50" charset="-128"/>
                      </a:endParaRPr>
                    </a:p>
                  </a:txBody>
                  <a:tcPr marL="89630" marR="89630" marT="0" marB="0" anchor="ctr">
                    <a:lnL w="12700" cap="flat" cmpd="sng" algn="ctr">
                      <a:solidFill>
                        <a:sysClr val="windowText" lastClr="000000"/>
                      </a:solidFill>
                      <a:prstDash val="solid"/>
                      <a:round/>
                      <a:headEnd type="none" w="med" len="med"/>
                      <a:tailEnd type="none" w="med" len="med"/>
                    </a:lnL>
                    <a:lnR w="12700" cap="flat" cmpd="sng" algn="ctr">
                      <a:solidFill>
                        <a:sysClr val="windowText" lastClr="000000"/>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rgbClr val="0081CC">
                        <a:tint val="20000"/>
                      </a:srgbClr>
                    </a:solidFill>
                  </a:tcPr>
                </a:tc>
                <a:extLst>
                  <a:ext uri="{0D108BD9-81ED-4DB2-BD59-A6C34878D82A}">
                    <a16:rowId xmlns:a16="http://schemas.microsoft.com/office/drawing/2014/main" val="10003"/>
                  </a:ext>
                </a:extLst>
              </a:tr>
            </a:tbl>
          </a:graphicData>
        </a:graphic>
      </p:graphicFrame>
      <p:sp>
        <p:nvSpPr>
          <p:cNvPr id="7" name="四角形: 角を丸くする 6">
            <a:extLst>
              <a:ext uri="{FF2B5EF4-FFF2-40B4-BE49-F238E27FC236}">
                <a16:creationId xmlns:a16="http://schemas.microsoft.com/office/drawing/2014/main" id="{848B2630-F37E-43A0-A1E1-14DA5A7BCD46}"/>
              </a:ext>
            </a:extLst>
          </p:cNvPr>
          <p:cNvSpPr/>
          <p:nvPr/>
        </p:nvSpPr>
        <p:spPr bwMode="auto">
          <a:xfrm>
            <a:off x="3131116" y="2087743"/>
            <a:ext cx="8541689" cy="1270665"/>
          </a:xfrm>
          <a:prstGeom prst="roundRect">
            <a:avLst/>
          </a:prstGeom>
          <a:solidFill>
            <a:srgbClr val="F07F09"/>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1" lang="ja-JP" altLang="en-US" sz="2353" b="0" i="0" u="none" strike="noStrike" kern="0" cap="none" spc="0" normalizeH="0" baseline="0" noProof="0" dirty="0">
              <a:ln>
                <a:noFill/>
              </a:ln>
              <a:gradFill>
                <a:gsLst>
                  <a:gs pos="0">
                    <a:srgbClr val="FFFFFF"/>
                  </a:gs>
                  <a:gs pos="100000">
                    <a:srgbClr val="FFFFFF"/>
                  </a:gs>
                </a:gsLst>
                <a:lin ang="5400000" scaled="0"/>
              </a:gradFill>
              <a:effectLst/>
              <a:uLnTx/>
              <a:uFillTx/>
              <a:latin typeface="Meiryo UI" panose="020B0604030504040204" pitchFamily="50" charset="-128"/>
              <a:ea typeface="Meiryo UI" panose="020B0604030504040204" pitchFamily="50" charset="-128"/>
              <a:cs typeface="Segoe UI" pitchFamily="34" charset="0"/>
            </a:endParaRPr>
          </a:p>
        </p:txBody>
      </p:sp>
      <p:sp>
        <p:nvSpPr>
          <p:cNvPr id="9" name="テキスト ボックス 8">
            <a:extLst>
              <a:ext uri="{FF2B5EF4-FFF2-40B4-BE49-F238E27FC236}">
                <a16:creationId xmlns:a16="http://schemas.microsoft.com/office/drawing/2014/main" id="{F496E56F-48DA-4C8B-A3D5-0E480CAE0A8D}"/>
              </a:ext>
            </a:extLst>
          </p:cNvPr>
          <p:cNvSpPr txBox="1"/>
          <p:nvPr/>
        </p:nvSpPr>
        <p:spPr>
          <a:xfrm>
            <a:off x="4331188" y="2394962"/>
            <a:ext cx="6212138" cy="615522"/>
          </a:xfrm>
          <a:prstGeom prst="rect">
            <a:avLst/>
          </a:prstGeom>
          <a:noFill/>
        </p:spPr>
        <p:txBody>
          <a:bodyPr wrap="square" lIns="179285" tIns="143428" rIns="179285" bIns="143428" rtlCol="0">
            <a:spAutoFit/>
          </a:bodyPr>
          <a:lstStyle/>
          <a:p>
            <a:pPr defTabSz="914247">
              <a:lnSpc>
                <a:spcPct val="90000"/>
              </a:lnSpc>
              <a:spcAft>
                <a:spcPts val="588"/>
              </a:spcAft>
            </a:pPr>
            <a:r>
              <a:rPr kumimoji="1" lang="ja-JP" altLang="en-US" sz="2353"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必要のないユーザーにアクセス権が付与されている</a:t>
            </a:r>
          </a:p>
        </p:txBody>
      </p:sp>
      <p:sp>
        <p:nvSpPr>
          <p:cNvPr id="6" name="四角形: 角を丸くする 5">
            <a:extLst>
              <a:ext uri="{FF2B5EF4-FFF2-40B4-BE49-F238E27FC236}">
                <a16:creationId xmlns:a16="http://schemas.microsoft.com/office/drawing/2014/main" id="{967913F3-0CC3-4B24-B16B-C2F076DC5168}"/>
              </a:ext>
            </a:extLst>
          </p:cNvPr>
          <p:cNvSpPr/>
          <p:nvPr/>
        </p:nvSpPr>
        <p:spPr bwMode="auto">
          <a:xfrm>
            <a:off x="3131116" y="3449701"/>
            <a:ext cx="8541689" cy="1270665"/>
          </a:xfrm>
          <a:prstGeom prst="roundRect">
            <a:avLst/>
          </a:prstGeom>
          <a:solidFill>
            <a:srgbClr val="F07F09"/>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1" lang="ja-JP" altLang="en-US" sz="2353" b="0" i="0" u="none" strike="noStrike" kern="0" cap="none" spc="0" normalizeH="0" baseline="0" noProof="0" dirty="0">
              <a:ln>
                <a:noFill/>
              </a:ln>
              <a:gradFill>
                <a:gsLst>
                  <a:gs pos="0">
                    <a:srgbClr val="FFFFFF"/>
                  </a:gs>
                  <a:gs pos="100000">
                    <a:srgbClr val="FFFFFF"/>
                  </a:gs>
                </a:gsLst>
                <a:lin ang="5400000" scaled="0"/>
              </a:gradFill>
              <a:effectLst/>
              <a:uLnTx/>
              <a:uFillTx/>
              <a:latin typeface="Meiryo UI" panose="020B0604030504040204" pitchFamily="50" charset="-128"/>
              <a:ea typeface="Meiryo UI" panose="020B0604030504040204" pitchFamily="50" charset="-128"/>
              <a:cs typeface="Segoe UI" pitchFamily="34" charset="0"/>
            </a:endParaRPr>
          </a:p>
        </p:txBody>
      </p:sp>
      <p:sp>
        <p:nvSpPr>
          <p:cNvPr id="11" name="テキスト ボックス 10">
            <a:extLst>
              <a:ext uri="{FF2B5EF4-FFF2-40B4-BE49-F238E27FC236}">
                <a16:creationId xmlns:a16="http://schemas.microsoft.com/office/drawing/2014/main" id="{651D0CA8-E6BE-4B26-B0CE-F17B74904EA3}"/>
              </a:ext>
            </a:extLst>
          </p:cNvPr>
          <p:cNvSpPr txBox="1"/>
          <p:nvPr/>
        </p:nvSpPr>
        <p:spPr>
          <a:xfrm>
            <a:off x="4754743" y="3777272"/>
            <a:ext cx="5223843" cy="615522"/>
          </a:xfrm>
          <a:prstGeom prst="rect">
            <a:avLst/>
          </a:prstGeom>
          <a:noFill/>
        </p:spPr>
        <p:txBody>
          <a:bodyPr wrap="square" lIns="179285" tIns="143428" rIns="179285" bIns="143428" rtlCol="0">
            <a:spAutoFit/>
          </a:bodyPr>
          <a:lstStyle/>
          <a:p>
            <a:pPr defTabSz="914247">
              <a:lnSpc>
                <a:spcPct val="90000"/>
              </a:lnSpc>
              <a:spcAft>
                <a:spcPts val="588"/>
              </a:spcAft>
            </a:pPr>
            <a:r>
              <a:rPr kumimoji="1" lang="ja-JP" altLang="en-US" sz="2353"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必要以上のアクセス権が付与されている</a:t>
            </a:r>
          </a:p>
        </p:txBody>
      </p:sp>
      <p:sp>
        <p:nvSpPr>
          <p:cNvPr id="8" name="四角形: 角を丸くする 7">
            <a:extLst>
              <a:ext uri="{FF2B5EF4-FFF2-40B4-BE49-F238E27FC236}">
                <a16:creationId xmlns:a16="http://schemas.microsoft.com/office/drawing/2014/main" id="{4DDC7BFF-843B-4D2C-BD31-59446FD07F7F}"/>
              </a:ext>
            </a:extLst>
          </p:cNvPr>
          <p:cNvSpPr/>
          <p:nvPr/>
        </p:nvSpPr>
        <p:spPr bwMode="auto">
          <a:xfrm>
            <a:off x="3131116" y="4797635"/>
            <a:ext cx="8541689" cy="1270665"/>
          </a:xfrm>
          <a:prstGeom prst="roundRect">
            <a:avLst/>
          </a:prstGeom>
          <a:solidFill>
            <a:srgbClr val="F07F09"/>
          </a:solidFill>
          <a:ln w="9525" cap="flat" cmpd="sng" algn="ctr">
            <a:noFill/>
            <a:prstDash val="solid"/>
            <a:headEnd type="none" w="med" len="med"/>
            <a:tailEnd type="none" w="med" len="med"/>
          </a:ln>
          <a:effectLst/>
        </p:spPr>
        <p:style>
          <a:lnRef idx="0">
            <a:scrgbClr r="0" g="0" b="0"/>
          </a:lnRef>
          <a:fillRef idx="0">
            <a:scrgbClr r="0" g="0" b="0"/>
          </a:fillRef>
          <a:effectRef idx="0">
            <a:scrgbClr r="0" g="0" b="0"/>
          </a:effectRef>
          <a:fontRef idx="major"/>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1" lang="ja-JP" altLang="en-US" sz="2353" b="0" i="0" u="none" strike="noStrike" kern="0" cap="none" spc="0" normalizeH="0" baseline="0" noProof="0" dirty="0">
              <a:ln>
                <a:noFill/>
              </a:ln>
              <a:gradFill>
                <a:gsLst>
                  <a:gs pos="0">
                    <a:srgbClr val="FFFFFF"/>
                  </a:gs>
                  <a:gs pos="100000">
                    <a:srgbClr val="FFFFFF"/>
                  </a:gs>
                </a:gsLst>
                <a:lin ang="5400000" scaled="0"/>
              </a:gradFill>
              <a:effectLst/>
              <a:uLnTx/>
              <a:uFillTx/>
              <a:latin typeface="Meiryo UI" panose="020B0604030504040204" pitchFamily="50" charset="-128"/>
              <a:ea typeface="Meiryo UI" panose="020B0604030504040204" pitchFamily="50" charset="-128"/>
              <a:cs typeface="Segoe UI" pitchFamily="34" charset="0"/>
            </a:endParaRPr>
          </a:p>
        </p:txBody>
      </p:sp>
      <p:sp>
        <p:nvSpPr>
          <p:cNvPr id="13" name="テキスト ボックス 12">
            <a:extLst>
              <a:ext uri="{FF2B5EF4-FFF2-40B4-BE49-F238E27FC236}">
                <a16:creationId xmlns:a16="http://schemas.microsoft.com/office/drawing/2014/main" id="{86A18F4C-86E0-4C24-816C-AC90CC0F75A0}"/>
              </a:ext>
            </a:extLst>
          </p:cNvPr>
          <p:cNvSpPr txBox="1"/>
          <p:nvPr/>
        </p:nvSpPr>
        <p:spPr>
          <a:xfrm>
            <a:off x="4790039" y="5125206"/>
            <a:ext cx="5223843" cy="615522"/>
          </a:xfrm>
          <a:prstGeom prst="rect">
            <a:avLst/>
          </a:prstGeom>
          <a:noFill/>
        </p:spPr>
        <p:txBody>
          <a:bodyPr wrap="square" lIns="179285" tIns="143428" rIns="179285" bIns="143428" rtlCol="0">
            <a:spAutoFit/>
          </a:bodyPr>
          <a:lstStyle/>
          <a:p>
            <a:pPr defTabSz="914247">
              <a:lnSpc>
                <a:spcPct val="90000"/>
              </a:lnSpc>
              <a:spcAft>
                <a:spcPts val="588"/>
              </a:spcAft>
            </a:pPr>
            <a:r>
              <a:rPr kumimoji="1" lang="ja-JP" altLang="en-US" sz="2353"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必要としなくなってもアクセスができている</a:t>
            </a:r>
          </a:p>
        </p:txBody>
      </p:sp>
    </p:spTree>
    <p:extLst>
      <p:ext uri="{BB962C8B-B14F-4D97-AF65-F5344CB8AC3E}">
        <p14:creationId xmlns:p14="http://schemas.microsoft.com/office/powerpoint/2010/main" val="206957387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6581" y="1085965"/>
            <a:ext cx="11018838" cy="5057775"/>
          </a:xfrm>
          <a:noFill/>
          <a:ln>
            <a:noFill/>
          </a:ln>
        </p:spPr>
        <p:txBody>
          <a:bodyPr vert="horz" wrap="square" lIns="90000" tIns="90000" rIns="90000" bIns="90000" numCol="1" anchor="t" anchorCtr="0" compatLnSpc="1">
            <a:prstTxWarp prst="textNoShape">
              <a:avLst/>
            </a:prstTxWarp>
            <a:normAutofit lnSpcReduction="10000"/>
          </a:bodyPr>
          <a:lstStyle/>
          <a:p>
            <a:pPr marL="342900" indent="-342900" defTabSz="932742" fontAlgn="base">
              <a:lnSpc>
                <a:spcPct val="100000"/>
              </a:lnSpc>
              <a:spcAft>
                <a:spcPct val="0"/>
              </a:spcAft>
              <a:buSzTx/>
              <a:buBlip>
                <a:blip r:embed="rId3"/>
              </a:buBlip>
            </a:pPr>
            <a:r>
              <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rPr>
              <a:t>ID </a:t>
            </a: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ガバナンスを簡単に表現すると、以下を実現する事</a:t>
            </a:r>
            <a:endPar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342900" indent="-342900" defTabSz="932742" fontAlgn="base">
              <a:lnSpc>
                <a:spcPct val="100000"/>
              </a:lnSpc>
              <a:spcAft>
                <a:spcPct val="0"/>
              </a:spcAft>
              <a:buSzTx/>
              <a:buBlip>
                <a:blip r:embed="rId3"/>
              </a:buBlip>
            </a:pPr>
            <a:endParaRPr lang="en-US" sz="2000" b="1"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0" indent="0" defTabSz="932742" fontAlgn="base">
              <a:lnSpc>
                <a:spcPct val="100000"/>
              </a:lnSpc>
              <a:spcAft>
                <a:spcPct val="0"/>
              </a:spcAft>
              <a:buSzTx/>
              <a:buNone/>
            </a:pP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　</a:t>
            </a:r>
            <a:r>
              <a:rPr lang="ja-JP" altLang="en-US" sz="2000" b="1" dirty="0">
                <a:solidFill>
                  <a:schemeClr val="accent6">
                    <a:lumMod val="60000"/>
                    <a:lumOff val="40000"/>
                  </a:schemeClr>
                </a:solidFill>
                <a:latin typeface="游ゴシック" panose="020B0400000000000000" pitchFamily="50" charset="-128"/>
                <a:ea typeface="游ゴシック" panose="020B0400000000000000" pitchFamily="50" charset="-128"/>
                <a:cs typeface="Tahoma" pitchFamily="34" charset="0"/>
              </a:rPr>
              <a:t>適切なユーザー</a:t>
            </a:r>
            <a:r>
              <a:rPr lang="ja-JP" altLang="en-US" sz="2000" dirty="0">
                <a:solidFill>
                  <a:srgbClr val="505050"/>
                </a:solidFill>
                <a:latin typeface="游ゴシック" panose="020B0400000000000000" pitchFamily="50" charset="-128"/>
                <a:ea typeface="游ゴシック" panose="020B0400000000000000" pitchFamily="50" charset="-128"/>
                <a:cs typeface="Tahoma" pitchFamily="34" charset="0"/>
              </a:rPr>
              <a:t>に</a:t>
            </a:r>
            <a:r>
              <a:rPr lang="ja-JP" altLang="en-US" sz="2000" b="1" dirty="0">
                <a:solidFill>
                  <a:schemeClr val="accent6">
                    <a:lumMod val="60000"/>
                    <a:lumOff val="40000"/>
                  </a:schemeClr>
                </a:solidFill>
                <a:latin typeface="游ゴシック" panose="020B0400000000000000" pitchFamily="50" charset="-128"/>
                <a:ea typeface="游ゴシック" panose="020B0400000000000000" pitchFamily="50" charset="-128"/>
                <a:cs typeface="Tahoma" pitchFamily="34" charset="0"/>
              </a:rPr>
              <a:t>適切なアクセス権</a:t>
            </a:r>
            <a:r>
              <a:rPr lang="ja-JP" altLang="en-US" sz="2000" dirty="0">
                <a:solidFill>
                  <a:schemeClr val="tx1"/>
                </a:solidFill>
                <a:latin typeface="游ゴシック" panose="020B0400000000000000" pitchFamily="50" charset="-128"/>
                <a:ea typeface="游ゴシック" panose="020B0400000000000000" pitchFamily="50" charset="-128"/>
                <a:cs typeface="Tahoma" pitchFamily="34" charset="0"/>
              </a:rPr>
              <a:t>を</a:t>
            </a:r>
            <a:r>
              <a:rPr lang="ja-JP" altLang="en-US" sz="2000" b="1" dirty="0">
                <a:solidFill>
                  <a:schemeClr val="accent6">
                    <a:lumMod val="60000"/>
                    <a:lumOff val="40000"/>
                  </a:schemeClr>
                </a:solidFill>
                <a:latin typeface="游ゴシック" panose="020B0400000000000000" pitchFamily="50" charset="-128"/>
                <a:ea typeface="游ゴシック" panose="020B0400000000000000" pitchFamily="50" charset="-128"/>
                <a:cs typeface="Tahoma" pitchFamily="34" charset="0"/>
              </a:rPr>
              <a:t>適切な期間</a:t>
            </a:r>
            <a:r>
              <a:rPr lang="ja-JP" altLang="en-US" sz="2000" dirty="0">
                <a:solidFill>
                  <a:srgbClr val="505050"/>
                </a:solidFill>
                <a:latin typeface="游ゴシック" panose="020B0400000000000000" pitchFamily="50" charset="-128"/>
                <a:ea typeface="游ゴシック" panose="020B0400000000000000" pitchFamily="50" charset="-128"/>
                <a:cs typeface="Tahoma" pitchFamily="34" charset="0"/>
              </a:rPr>
              <a:t>付与する</a:t>
            </a:r>
            <a:endParaRPr lang="en-US" altLang="ja-JP" sz="2000"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342900" indent="-342900" defTabSz="932742" fontAlgn="base">
              <a:lnSpc>
                <a:spcPct val="100000"/>
              </a:lnSpc>
              <a:spcAft>
                <a:spcPct val="0"/>
              </a:spcAft>
              <a:buSzTx/>
              <a:buBlip>
                <a:blip r:embed="rId3"/>
              </a:buBlip>
            </a:pPr>
            <a:endPar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342900" indent="-342900" defTabSz="932742" fontAlgn="base">
              <a:lnSpc>
                <a:spcPct val="100000"/>
              </a:lnSpc>
              <a:spcAft>
                <a:spcPct val="0"/>
              </a:spcAft>
              <a:buSzTx/>
              <a:buBlip>
                <a:blip r:embed="rId3"/>
              </a:buBlip>
            </a:pP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この </a:t>
            </a:r>
            <a:r>
              <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rPr>
              <a:t>1 </a:t>
            </a: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文を実現するには以下のような運用が必要で非常に大変</a:t>
            </a:r>
            <a:endPar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人事イベントにあわせた </a:t>
            </a:r>
            <a:r>
              <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rPr>
              <a:t>ID </a:t>
            </a: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ライフサイクル の実現</a:t>
            </a: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アクセス権</a:t>
            </a:r>
            <a:r>
              <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rPr>
              <a:t>(</a:t>
            </a: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役割やグループ など</a:t>
            </a:r>
            <a:r>
              <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rPr>
              <a:t>)</a:t>
            </a: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の管理</a:t>
            </a: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タイムリーなアクセス権の付与と剥奪</a:t>
            </a: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重要なアクセス権</a:t>
            </a:r>
            <a:r>
              <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rPr>
              <a:t>(</a:t>
            </a: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特権</a:t>
            </a:r>
            <a:r>
              <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rPr>
              <a:t>)</a:t>
            </a: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に対する保護</a:t>
            </a: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アクセス権の棚卸</a:t>
            </a: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アクセス権の利用の監視と監査</a:t>
            </a:r>
            <a:endPar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742950" lvl="1" indent="-285750" defTabSz="932742" fontAlgn="base">
              <a:lnSpc>
                <a:spcPct val="100000"/>
              </a:lnSpc>
              <a:spcAft>
                <a:spcPct val="0"/>
              </a:spcAft>
              <a:buSzTx/>
              <a:buBlip>
                <a:blip r:embed="rId3"/>
              </a:buBlip>
            </a:pPr>
            <a:endPar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742950" lvl="1" indent="-285750" defTabSz="932742" fontAlgn="base">
              <a:lnSpc>
                <a:spcPct val="100000"/>
              </a:lnSpc>
              <a:spcAft>
                <a:spcPct val="0"/>
              </a:spcAft>
              <a:buSzTx/>
              <a:buBlip>
                <a:blip r:embed="rId3"/>
              </a:buBlip>
            </a:pPr>
            <a:endPar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342900" indent="-342900" defTabSz="932742" fontAlgn="base">
              <a:lnSpc>
                <a:spcPct val="100000"/>
              </a:lnSpc>
              <a:spcAft>
                <a:spcPct val="0"/>
              </a:spcAft>
              <a:buSzTx/>
              <a:buBlip>
                <a:blip r:embed="rId3"/>
              </a:buBlip>
            </a:pPr>
            <a:r>
              <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rPr>
              <a:t>Microsoft </a:t>
            </a: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の </a:t>
            </a:r>
            <a:r>
              <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rPr>
              <a:t>Identity Governance  </a:t>
            </a: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は</a:t>
            </a:r>
            <a:r>
              <a:rPr lang="ja-JP" altLang="en-US" sz="2000" b="1" dirty="0">
                <a:solidFill>
                  <a:srgbClr val="FF0000"/>
                </a:solidFill>
                <a:latin typeface="游ゴシック" panose="020B0400000000000000" pitchFamily="50" charset="-128"/>
                <a:ea typeface="游ゴシック" panose="020B0400000000000000" pitchFamily="50" charset="-128"/>
                <a:cs typeface="Tahoma" pitchFamily="34" charset="0"/>
              </a:rPr>
              <a:t>生産性を落とさず</a:t>
            </a: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にこれらを助ける事を目的とする</a:t>
            </a:r>
          </a:p>
          <a:p>
            <a:pPr marL="742950" lvl="1" indent="-285750" defTabSz="932742" fontAlgn="base">
              <a:lnSpc>
                <a:spcPct val="100000"/>
              </a:lnSpc>
              <a:spcAft>
                <a:spcPct val="0"/>
              </a:spcAft>
              <a:buSzTx/>
              <a:buBlip>
                <a:blip r:embed="rId3"/>
              </a:buBlip>
            </a:pPr>
            <a:endParaRPr lang="en-US" sz="1800" dirty="0">
              <a:solidFill>
                <a:srgbClr val="505050"/>
              </a:solidFill>
              <a:latin typeface="游ゴシック" panose="020B0400000000000000" pitchFamily="50" charset="-128"/>
              <a:ea typeface="游ゴシック" panose="020B0400000000000000" pitchFamily="50" charset="-128"/>
              <a:cs typeface="Tahoma" pitchFamily="34" charset="0"/>
            </a:endParaRPr>
          </a:p>
        </p:txBody>
      </p:sp>
      <p:sp>
        <p:nvSpPr>
          <p:cNvPr id="7" name="テキスト ボックス 4">
            <a:extLst>
              <a:ext uri="{FF2B5EF4-FFF2-40B4-BE49-F238E27FC236}">
                <a16:creationId xmlns:a16="http://schemas.microsoft.com/office/drawing/2014/main" id="{5CBB2A3C-2006-40C5-9F44-65A38D4F3DDE}"/>
              </a:ext>
            </a:extLst>
          </p:cNvPr>
          <p:cNvSpPr txBox="1"/>
          <p:nvPr/>
        </p:nvSpPr>
        <p:spPr>
          <a:xfrm>
            <a:off x="0" y="214435"/>
            <a:ext cx="12137065" cy="487774"/>
          </a:xfrm>
          <a:prstGeom prst="rect">
            <a:avLst/>
          </a:prstGeom>
          <a:noFill/>
        </p:spPr>
        <p:txBody>
          <a:bodyPr wrap="square" lIns="182880" tIns="0" rIns="182880" bIns="0" rtlCol="0">
            <a:noAutofit/>
          </a:bodyPr>
          <a:lstStyle/>
          <a:p>
            <a:pPr>
              <a:lnSpc>
                <a:spcPct val="90000"/>
              </a:lnSpc>
              <a:spcAft>
                <a:spcPts val="600"/>
              </a:spcAft>
            </a:pPr>
            <a:r>
              <a:rPr lang="en-US" altLang="ja-JP" sz="4000" dirty="0">
                <a:latin typeface="Meiryo UI" panose="020B0604030504040204" pitchFamily="50" charset="-128"/>
                <a:ea typeface="Meiryo UI" panose="020B0604030504040204" pitchFamily="50" charset="-128"/>
              </a:rPr>
              <a:t>Identity</a:t>
            </a:r>
            <a:r>
              <a:rPr lang="ja-JP" altLang="en-US" sz="4000" dirty="0">
                <a:latin typeface="Meiryo UI" panose="020B0604030504040204" pitchFamily="50" charset="-128"/>
                <a:ea typeface="Meiryo UI" panose="020B0604030504040204" pitchFamily="50" charset="-128"/>
              </a:rPr>
              <a:t> </a:t>
            </a:r>
            <a:r>
              <a:rPr lang="en-US" altLang="ja-JP" sz="4000" dirty="0">
                <a:latin typeface="Meiryo UI" panose="020B0604030504040204" pitchFamily="50" charset="-128"/>
                <a:ea typeface="Meiryo UI" panose="020B0604030504040204" pitchFamily="50" charset="-128"/>
              </a:rPr>
              <a:t>Governance </a:t>
            </a:r>
            <a:r>
              <a:rPr lang="ja-JP" altLang="en-US" sz="4000" dirty="0">
                <a:latin typeface="Meiryo UI" panose="020B0604030504040204" pitchFamily="50" charset="-128"/>
                <a:ea typeface="Meiryo UI" panose="020B0604030504040204" pitchFamily="50" charset="-128"/>
              </a:rPr>
              <a:t>とは</a:t>
            </a:r>
            <a:endParaRPr kumimoji="1" lang="ja-JP" altLang="en-US" sz="3600" dirty="0">
              <a:solidFill>
                <a:schemeClr val="bg2">
                  <a:lumMod val="10000"/>
                </a:schemeClr>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857670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23763FBB-7DEA-4C64-BE0D-AC7DC9A2AE41}"/>
              </a:ext>
            </a:extLst>
          </p:cNvPr>
          <p:cNvSpPr txBox="1"/>
          <p:nvPr/>
        </p:nvSpPr>
        <p:spPr>
          <a:xfrm>
            <a:off x="0" y="214435"/>
            <a:ext cx="12137065" cy="487774"/>
          </a:xfrm>
          <a:prstGeom prst="rect">
            <a:avLst/>
          </a:prstGeom>
          <a:noFill/>
        </p:spPr>
        <p:txBody>
          <a:bodyPr wrap="square" lIns="182880" tIns="0" rIns="182880" bIns="0" rtlCol="0">
            <a:noAutofit/>
          </a:bodyPr>
          <a:lstStyle/>
          <a:p>
            <a:pPr>
              <a:lnSpc>
                <a:spcPct val="90000"/>
              </a:lnSpc>
              <a:spcAft>
                <a:spcPts val="600"/>
              </a:spcAft>
            </a:pPr>
            <a:r>
              <a:rPr lang="en-US" altLang="ja-JP" sz="4000" dirty="0">
                <a:latin typeface="Meiryo UI" panose="020B0604030504040204" pitchFamily="50" charset="-128"/>
                <a:ea typeface="Meiryo UI" panose="020B0604030504040204" pitchFamily="50" charset="-128"/>
              </a:rPr>
              <a:t>Microsoft Identity</a:t>
            </a:r>
            <a:r>
              <a:rPr lang="ja-JP" altLang="en-US" sz="4000" dirty="0">
                <a:latin typeface="Meiryo UI" panose="020B0604030504040204" pitchFamily="50" charset="-128"/>
                <a:ea typeface="Meiryo UI" panose="020B0604030504040204" pitchFamily="50" charset="-128"/>
              </a:rPr>
              <a:t> </a:t>
            </a:r>
            <a:r>
              <a:rPr lang="en-US" altLang="ja-JP" sz="4000" dirty="0">
                <a:latin typeface="Meiryo UI" panose="020B0604030504040204" pitchFamily="50" charset="-128"/>
                <a:ea typeface="Meiryo UI" panose="020B0604030504040204" pitchFamily="50" charset="-128"/>
              </a:rPr>
              <a:t>Governance </a:t>
            </a:r>
            <a:r>
              <a:rPr lang="ja-JP" altLang="en-US" sz="4000" dirty="0">
                <a:latin typeface="Meiryo UI" panose="020B0604030504040204" pitchFamily="50" charset="-128"/>
                <a:ea typeface="Meiryo UI" panose="020B0604030504040204" pitchFamily="50" charset="-128"/>
              </a:rPr>
              <a:t>とは</a:t>
            </a:r>
            <a:endParaRPr kumimoji="1" lang="ja-JP" altLang="en-US" sz="3600" dirty="0">
              <a:solidFill>
                <a:schemeClr val="bg2">
                  <a:lumMod val="10000"/>
                </a:schemeClr>
              </a:solidFill>
              <a:latin typeface="Meiryo UI" panose="020B0604030504040204" pitchFamily="50" charset="-128"/>
              <a:ea typeface="Meiryo UI" panose="020B0604030504040204" pitchFamily="50" charset="-128"/>
            </a:endParaRPr>
          </a:p>
        </p:txBody>
      </p:sp>
      <p:sp>
        <p:nvSpPr>
          <p:cNvPr id="79" name="テキスト プレースホルダー 2">
            <a:extLst>
              <a:ext uri="{FF2B5EF4-FFF2-40B4-BE49-F238E27FC236}">
                <a16:creationId xmlns:a16="http://schemas.microsoft.com/office/drawing/2014/main" id="{047B175D-584C-4977-B028-DE6CA360FE8C}"/>
              </a:ext>
            </a:extLst>
          </p:cNvPr>
          <p:cNvSpPr txBox="1">
            <a:spLocks/>
          </p:cNvSpPr>
          <p:nvPr/>
        </p:nvSpPr>
        <p:spPr>
          <a:xfrm>
            <a:off x="298807" y="1120143"/>
            <a:ext cx="11594386" cy="896586"/>
          </a:xfrm>
          <a:prstGeom prst="rect">
            <a:avLst/>
          </a:prstGeom>
        </p:spPr>
        <p:txBody>
          <a:bodyPr/>
          <a:lstStyle>
            <a:lvl2pPr marL="572691" marR="0" indent="-236546"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eiryo UI" panose="020B0604030504040204" pitchFamily="50" charset="-128"/>
                <a:ea typeface="+mn-ea"/>
                <a:cs typeface="+mn-cs"/>
              </a:defRPr>
            </a:lvl2pPr>
          </a:lstStyle>
          <a:p>
            <a:endParaRPr kumimoji="1" lang="ja-JP" altLang="en-US" sz="3600" kern="0" dirty="0">
              <a:solidFill>
                <a:sysClr val="windowText" lastClr="000000"/>
              </a:solidFill>
              <a:latin typeface="Meiryo UI" panose="020B0604030504040204" pitchFamily="50" charset="-128"/>
              <a:ea typeface="Meiryo UI" panose="020B0604030504040204" pitchFamily="50" charset="-128"/>
            </a:endParaRPr>
          </a:p>
        </p:txBody>
      </p:sp>
      <p:grpSp>
        <p:nvGrpSpPr>
          <p:cNvPr id="80" name="Group 21">
            <a:extLst>
              <a:ext uri="{FF2B5EF4-FFF2-40B4-BE49-F238E27FC236}">
                <a16:creationId xmlns:a16="http://schemas.microsoft.com/office/drawing/2014/main" id="{E66DCBED-3DE4-4FBF-BC01-C7D2E7A62369}"/>
              </a:ext>
            </a:extLst>
          </p:cNvPr>
          <p:cNvGrpSpPr/>
          <p:nvPr/>
        </p:nvGrpSpPr>
        <p:grpSpPr>
          <a:xfrm>
            <a:off x="1187753" y="1932885"/>
            <a:ext cx="2057109" cy="3183040"/>
            <a:chOff x="689862" y="2030253"/>
            <a:chExt cx="2057400" cy="3183492"/>
          </a:xfrm>
        </p:grpSpPr>
        <p:sp>
          <p:nvSpPr>
            <p:cNvPr id="81" name="Rectangle 22">
              <a:extLst>
                <a:ext uri="{FF2B5EF4-FFF2-40B4-BE49-F238E27FC236}">
                  <a16:creationId xmlns:a16="http://schemas.microsoft.com/office/drawing/2014/main" id="{2333DFF1-D701-4EE0-A2EE-3DCE0EE0F5D2}"/>
                </a:ext>
              </a:extLst>
            </p:cNvPr>
            <p:cNvSpPr/>
            <p:nvPr/>
          </p:nvSpPr>
          <p:spPr>
            <a:xfrm>
              <a:off x="689862" y="4364404"/>
              <a:ext cx="2057400" cy="849341"/>
            </a:xfrm>
            <a:prstGeom prst="rect">
              <a:avLst/>
            </a:prstGeom>
            <a:noFill/>
            <a:ln>
              <a:noFill/>
            </a:ln>
          </p:spPr>
          <p:txBody>
            <a:bodyPr wrap="square" lIns="0" tIns="0" rIns="0" bIns="0" anchor="t" anchorCtr="1">
              <a:noAutofit/>
            </a:bodyPr>
            <a:lstStyle/>
            <a:p>
              <a:pPr algn="ctr" defTabSz="878272" fontAlgn="base">
                <a:spcBef>
                  <a:spcPts val="1200"/>
                </a:spcBef>
                <a:spcAft>
                  <a:spcPct val="0"/>
                </a:spcAft>
                <a:defRPr/>
              </a:pPr>
              <a:r>
                <a:rPr lang="en-US" sz="2000" b="1" spc="-29" dirty="0">
                  <a:solidFill>
                    <a:srgbClr val="505050"/>
                  </a:solidFill>
                  <a:latin typeface="Meiryo UI" panose="020B0604030504040204" pitchFamily="50" charset="-128"/>
                  <a:ea typeface="Meiryo UI" panose="020B0604030504040204" pitchFamily="50" charset="-128"/>
                  <a:cs typeface="Segoe UI" pitchFamily="34" charset="0"/>
                </a:rPr>
                <a:t>ID </a:t>
              </a:r>
              <a:r>
                <a:rPr lang="ja-JP" altLang="en-US" sz="2000" b="1" spc="-29" dirty="0">
                  <a:solidFill>
                    <a:srgbClr val="505050"/>
                  </a:solidFill>
                  <a:latin typeface="Meiryo UI" panose="020B0604030504040204" pitchFamily="50" charset="-128"/>
                  <a:ea typeface="Meiryo UI" panose="020B0604030504040204" pitchFamily="50" charset="-128"/>
                  <a:cs typeface="Segoe UI" pitchFamily="34" charset="0"/>
                </a:rPr>
                <a:t>ライフサイクル</a:t>
              </a:r>
              <a:endParaRPr lang="en-US" sz="1600" spc="-29" dirty="0">
                <a:solidFill>
                  <a:srgbClr val="505050"/>
                </a:solidFill>
                <a:latin typeface="Meiryo UI" panose="020B0604030504040204" pitchFamily="50" charset="-128"/>
                <a:ea typeface="Meiryo UI" panose="020B0604030504040204" pitchFamily="50" charset="-128"/>
                <a:cs typeface="Segoe UI" pitchFamily="34" charset="0"/>
              </a:endParaRPr>
            </a:p>
          </p:txBody>
        </p:sp>
        <p:grpSp>
          <p:nvGrpSpPr>
            <p:cNvPr id="82" name="Group 23">
              <a:extLst>
                <a:ext uri="{FF2B5EF4-FFF2-40B4-BE49-F238E27FC236}">
                  <a16:creationId xmlns:a16="http://schemas.microsoft.com/office/drawing/2014/main" id="{F8601A2C-C634-44DC-99BC-0264E5413929}"/>
                </a:ext>
              </a:extLst>
            </p:cNvPr>
            <p:cNvGrpSpPr/>
            <p:nvPr/>
          </p:nvGrpSpPr>
          <p:grpSpPr>
            <a:xfrm>
              <a:off x="689862" y="2030253"/>
              <a:ext cx="2057400" cy="2057400"/>
              <a:chOff x="689862" y="2030253"/>
              <a:chExt cx="2057400" cy="2057400"/>
            </a:xfrm>
          </p:grpSpPr>
          <p:sp>
            <p:nvSpPr>
              <p:cNvPr id="83" name="object 60">
                <a:extLst>
                  <a:ext uri="{FF2B5EF4-FFF2-40B4-BE49-F238E27FC236}">
                    <a16:creationId xmlns:a16="http://schemas.microsoft.com/office/drawing/2014/main" id="{082F12DD-3AEA-4198-A5D4-C03E3F30DFFB}"/>
                  </a:ext>
                </a:extLst>
              </p:cNvPr>
              <p:cNvSpPr/>
              <p:nvPr/>
            </p:nvSpPr>
            <p:spPr>
              <a:xfrm>
                <a:off x="689862" y="2030253"/>
                <a:ext cx="2057400" cy="2057400"/>
              </a:xfrm>
              <a:custGeom>
                <a:avLst/>
                <a:gdLst/>
                <a:ahLst/>
                <a:cxnLst/>
                <a:rect l="l" t="t" r="r" b="b"/>
                <a:pathLst>
                  <a:path w="1778000" h="1781810">
                    <a:moveTo>
                      <a:pt x="889000" y="0"/>
                    </a:moveTo>
                    <a:lnTo>
                      <a:pt x="816088" y="2953"/>
                    </a:lnTo>
                    <a:lnTo>
                      <a:pt x="744799" y="11659"/>
                    </a:lnTo>
                    <a:lnTo>
                      <a:pt x="675362" y="25890"/>
                    </a:lnTo>
                    <a:lnTo>
                      <a:pt x="608006" y="45415"/>
                    </a:lnTo>
                    <a:lnTo>
                      <a:pt x="542960" y="70006"/>
                    </a:lnTo>
                    <a:lnTo>
                      <a:pt x="480452" y="99433"/>
                    </a:lnTo>
                    <a:lnTo>
                      <a:pt x="420712" y="133468"/>
                    </a:lnTo>
                    <a:lnTo>
                      <a:pt x="363967" y="171879"/>
                    </a:lnTo>
                    <a:lnTo>
                      <a:pt x="310447" y="214440"/>
                    </a:lnTo>
                    <a:lnTo>
                      <a:pt x="260381" y="260919"/>
                    </a:lnTo>
                    <a:lnTo>
                      <a:pt x="213997" y="311089"/>
                    </a:lnTo>
                    <a:lnTo>
                      <a:pt x="171525" y="364719"/>
                    </a:lnTo>
                    <a:lnTo>
                      <a:pt x="133192" y="421580"/>
                    </a:lnTo>
                    <a:lnTo>
                      <a:pt x="99228" y="481444"/>
                    </a:lnTo>
                    <a:lnTo>
                      <a:pt x="69861" y="544080"/>
                    </a:lnTo>
                    <a:lnTo>
                      <a:pt x="45321" y="609260"/>
                    </a:lnTo>
                    <a:lnTo>
                      <a:pt x="25836" y="676754"/>
                    </a:lnTo>
                    <a:lnTo>
                      <a:pt x="11635" y="746333"/>
                    </a:lnTo>
                    <a:lnTo>
                      <a:pt x="2947" y="817767"/>
                    </a:lnTo>
                    <a:lnTo>
                      <a:pt x="0" y="890828"/>
                    </a:lnTo>
                    <a:lnTo>
                      <a:pt x="2947" y="963888"/>
                    </a:lnTo>
                    <a:lnTo>
                      <a:pt x="11635" y="1035321"/>
                    </a:lnTo>
                    <a:lnTo>
                      <a:pt x="25836" y="1104899"/>
                    </a:lnTo>
                    <a:lnTo>
                      <a:pt x="45321" y="1172392"/>
                    </a:lnTo>
                    <a:lnTo>
                      <a:pt x="69861" y="1237571"/>
                    </a:lnTo>
                    <a:lnTo>
                      <a:pt x="99228" y="1300207"/>
                    </a:lnTo>
                    <a:lnTo>
                      <a:pt x="133192" y="1360071"/>
                    </a:lnTo>
                    <a:lnTo>
                      <a:pt x="171525" y="1416932"/>
                    </a:lnTo>
                    <a:lnTo>
                      <a:pt x="213997" y="1470563"/>
                    </a:lnTo>
                    <a:lnTo>
                      <a:pt x="260381" y="1520732"/>
                    </a:lnTo>
                    <a:lnTo>
                      <a:pt x="310447" y="1567212"/>
                    </a:lnTo>
                    <a:lnTo>
                      <a:pt x="363967" y="1609773"/>
                    </a:lnTo>
                    <a:lnTo>
                      <a:pt x="420712" y="1648186"/>
                    </a:lnTo>
                    <a:lnTo>
                      <a:pt x="480452" y="1682221"/>
                    </a:lnTo>
                    <a:lnTo>
                      <a:pt x="542960" y="1711649"/>
                    </a:lnTo>
                    <a:lnTo>
                      <a:pt x="608006" y="1736240"/>
                    </a:lnTo>
                    <a:lnTo>
                      <a:pt x="675362" y="1755766"/>
                    </a:lnTo>
                    <a:lnTo>
                      <a:pt x="744799" y="1769997"/>
                    </a:lnTo>
                    <a:lnTo>
                      <a:pt x="816088" y="1778704"/>
                    </a:lnTo>
                    <a:lnTo>
                      <a:pt x="889000" y="1781657"/>
                    </a:lnTo>
                    <a:lnTo>
                      <a:pt x="961911" y="1778704"/>
                    </a:lnTo>
                    <a:lnTo>
                      <a:pt x="1033200" y="1769997"/>
                    </a:lnTo>
                    <a:lnTo>
                      <a:pt x="1102637" y="1755766"/>
                    </a:lnTo>
                    <a:lnTo>
                      <a:pt x="1169993" y="1736240"/>
                    </a:lnTo>
                    <a:lnTo>
                      <a:pt x="1235039" y="1711649"/>
                    </a:lnTo>
                    <a:lnTo>
                      <a:pt x="1297547" y="1682221"/>
                    </a:lnTo>
                    <a:lnTo>
                      <a:pt x="1357287" y="1648186"/>
                    </a:lnTo>
                    <a:lnTo>
                      <a:pt x="1414032" y="1609773"/>
                    </a:lnTo>
                    <a:lnTo>
                      <a:pt x="1467552" y="1567212"/>
                    </a:lnTo>
                    <a:lnTo>
                      <a:pt x="1517618" y="1520732"/>
                    </a:lnTo>
                    <a:lnTo>
                      <a:pt x="1564002" y="1470563"/>
                    </a:lnTo>
                    <a:lnTo>
                      <a:pt x="1606474" y="1416932"/>
                    </a:lnTo>
                    <a:lnTo>
                      <a:pt x="1644807" y="1360071"/>
                    </a:lnTo>
                    <a:lnTo>
                      <a:pt x="1678771" y="1300207"/>
                    </a:lnTo>
                    <a:lnTo>
                      <a:pt x="1708138" y="1237571"/>
                    </a:lnTo>
                    <a:lnTo>
                      <a:pt x="1732678" y="1172392"/>
                    </a:lnTo>
                    <a:lnTo>
                      <a:pt x="1752163" y="1104899"/>
                    </a:lnTo>
                    <a:lnTo>
                      <a:pt x="1766364" y="1035321"/>
                    </a:lnTo>
                    <a:lnTo>
                      <a:pt x="1775052" y="963888"/>
                    </a:lnTo>
                    <a:lnTo>
                      <a:pt x="1778000" y="890828"/>
                    </a:lnTo>
                    <a:lnTo>
                      <a:pt x="1775052" y="817767"/>
                    </a:lnTo>
                    <a:lnTo>
                      <a:pt x="1766364" y="746333"/>
                    </a:lnTo>
                    <a:lnTo>
                      <a:pt x="1752163" y="676754"/>
                    </a:lnTo>
                    <a:lnTo>
                      <a:pt x="1732678" y="609260"/>
                    </a:lnTo>
                    <a:lnTo>
                      <a:pt x="1708138" y="544080"/>
                    </a:lnTo>
                    <a:lnTo>
                      <a:pt x="1678771" y="481444"/>
                    </a:lnTo>
                    <a:lnTo>
                      <a:pt x="1644807" y="421580"/>
                    </a:lnTo>
                    <a:lnTo>
                      <a:pt x="1606474" y="364719"/>
                    </a:lnTo>
                    <a:lnTo>
                      <a:pt x="1564002" y="311089"/>
                    </a:lnTo>
                    <a:lnTo>
                      <a:pt x="1517618" y="260919"/>
                    </a:lnTo>
                    <a:lnTo>
                      <a:pt x="1467552" y="214440"/>
                    </a:lnTo>
                    <a:lnTo>
                      <a:pt x="1414032" y="171879"/>
                    </a:lnTo>
                    <a:lnTo>
                      <a:pt x="1357287" y="133468"/>
                    </a:lnTo>
                    <a:lnTo>
                      <a:pt x="1297547" y="99433"/>
                    </a:lnTo>
                    <a:lnTo>
                      <a:pt x="1235039" y="70006"/>
                    </a:lnTo>
                    <a:lnTo>
                      <a:pt x="1169993" y="45415"/>
                    </a:lnTo>
                    <a:lnTo>
                      <a:pt x="1102637" y="25890"/>
                    </a:lnTo>
                    <a:lnTo>
                      <a:pt x="1033200" y="11659"/>
                    </a:lnTo>
                    <a:lnTo>
                      <a:pt x="961911" y="2953"/>
                    </a:lnTo>
                    <a:lnTo>
                      <a:pt x="889000" y="0"/>
                    </a:lnTo>
                    <a:close/>
                  </a:path>
                </a:pathLst>
              </a:custGeom>
              <a:solidFill>
                <a:schemeClr val="bg1"/>
              </a:solidFill>
              <a:ln>
                <a:solidFill>
                  <a:schemeClr val="tx1">
                    <a:lumMod val="50000"/>
                  </a:schemeClr>
                </a:solidFill>
              </a:ln>
            </p:spPr>
            <p:txBody>
              <a:bodyPr wrap="square" lIns="0" tIns="0" rIns="0" bIns="0" rtlCol="0" anchor="ctr"/>
              <a:lstStyle/>
              <a:p>
                <a:pPr algn="ctr" defTabSz="635722">
                  <a:defRPr/>
                </a:pPr>
                <a:endParaRPr sz="1251">
                  <a:solidFill>
                    <a:prstClr val="black"/>
                  </a:solidFill>
                  <a:latin typeface="Meiryo UI" panose="020B0604030504040204" pitchFamily="50" charset="-128"/>
                  <a:ea typeface="Meiryo UI" panose="020B0604030504040204" pitchFamily="50" charset="-128"/>
                </a:endParaRPr>
              </a:p>
            </p:txBody>
          </p:sp>
          <p:pic>
            <p:nvPicPr>
              <p:cNvPr id="84" name="Picture 25">
                <a:extLst>
                  <a:ext uri="{FF2B5EF4-FFF2-40B4-BE49-F238E27FC236}">
                    <a16:creationId xmlns:a16="http://schemas.microsoft.com/office/drawing/2014/main" id="{11520D77-DD27-4499-BA2A-630CB2764626}"/>
                  </a:ext>
                </a:extLst>
              </p:cNvPr>
              <p:cNvPicPr>
                <a:picLocks noChangeAspect="1"/>
              </p:cNvPicPr>
              <p:nvPr/>
            </p:nvPicPr>
            <p:blipFill>
              <a:blip r:embed="rId3"/>
              <a:stretch>
                <a:fillRect/>
              </a:stretch>
            </p:blipFill>
            <p:spPr>
              <a:xfrm>
                <a:off x="1384806" y="2726657"/>
                <a:ext cx="667512" cy="667512"/>
              </a:xfrm>
              <a:prstGeom prst="rect">
                <a:avLst/>
              </a:prstGeom>
            </p:spPr>
          </p:pic>
        </p:grpSp>
      </p:grpSp>
      <p:grpSp>
        <p:nvGrpSpPr>
          <p:cNvPr id="85" name="Group 26">
            <a:extLst>
              <a:ext uri="{FF2B5EF4-FFF2-40B4-BE49-F238E27FC236}">
                <a16:creationId xmlns:a16="http://schemas.microsoft.com/office/drawing/2014/main" id="{516C7611-FDC6-47C5-B109-1CD6F227B74B}"/>
              </a:ext>
            </a:extLst>
          </p:cNvPr>
          <p:cNvGrpSpPr/>
          <p:nvPr/>
        </p:nvGrpSpPr>
        <p:grpSpPr>
          <a:xfrm>
            <a:off x="4800212" y="1958969"/>
            <a:ext cx="2300229" cy="3194382"/>
            <a:chOff x="3609168" y="2018910"/>
            <a:chExt cx="2300554" cy="3194835"/>
          </a:xfrm>
        </p:grpSpPr>
        <p:sp>
          <p:nvSpPr>
            <p:cNvPr id="86" name="Rectangle 27">
              <a:extLst>
                <a:ext uri="{FF2B5EF4-FFF2-40B4-BE49-F238E27FC236}">
                  <a16:creationId xmlns:a16="http://schemas.microsoft.com/office/drawing/2014/main" id="{A979EB7F-0FF4-48B4-BA88-484D8980A6E8}"/>
                </a:ext>
              </a:extLst>
            </p:cNvPr>
            <p:cNvSpPr/>
            <p:nvPr/>
          </p:nvSpPr>
          <p:spPr>
            <a:xfrm>
              <a:off x="3609168" y="4364404"/>
              <a:ext cx="2300554" cy="849341"/>
            </a:xfrm>
            <a:prstGeom prst="rect">
              <a:avLst/>
            </a:prstGeom>
            <a:noFill/>
            <a:ln>
              <a:noFill/>
            </a:ln>
          </p:spPr>
          <p:txBody>
            <a:bodyPr wrap="square" lIns="0" tIns="0" rIns="0" bIns="0" anchor="t" anchorCtr="1">
              <a:noAutofit/>
            </a:bodyPr>
            <a:lstStyle/>
            <a:p>
              <a:pPr algn="ctr" defTabSz="878272" fontAlgn="base">
                <a:spcBef>
                  <a:spcPts val="1200"/>
                </a:spcBef>
                <a:spcAft>
                  <a:spcPct val="0"/>
                </a:spcAft>
                <a:defRPr/>
              </a:pPr>
              <a:r>
                <a:rPr lang="ja-JP" altLang="en-US" sz="2000" b="1" spc="-29" dirty="0">
                  <a:solidFill>
                    <a:srgbClr val="505050"/>
                  </a:solidFill>
                  <a:latin typeface="Meiryo UI" panose="020B0604030504040204" pitchFamily="50" charset="-128"/>
                  <a:ea typeface="Meiryo UI" panose="020B0604030504040204" pitchFamily="50" charset="-128"/>
                  <a:cs typeface="Segoe UI" pitchFamily="34" charset="0"/>
                </a:rPr>
                <a:t>アクセス ライフサイクル</a:t>
              </a:r>
              <a:endParaRPr lang="en-US" sz="1600" spc="-29" dirty="0">
                <a:solidFill>
                  <a:srgbClr val="505050"/>
                </a:solidFill>
                <a:latin typeface="Meiryo UI" panose="020B0604030504040204" pitchFamily="50" charset="-128"/>
                <a:ea typeface="Meiryo UI" panose="020B0604030504040204" pitchFamily="50" charset="-128"/>
                <a:cs typeface="Segoe UI" pitchFamily="34" charset="0"/>
              </a:endParaRPr>
            </a:p>
          </p:txBody>
        </p:sp>
        <p:grpSp>
          <p:nvGrpSpPr>
            <p:cNvPr id="87" name="Group 28">
              <a:extLst>
                <a:ext uri="{FF2B5EF4-FFF2-40B4-BE49-F238E27FC236}">
                  <a16:creationId xmlns:a16="http://schemas.microsoft.com/office/drawing/2014/main" id="{13E22EDE-7337-4CB6-B659-9C1E2622CA09}"/>
                </a:ext>
              </a:extLst>
            </p:cNvPr>
            <p:cNvGrpSpPr/>
            <p:nvPr/>
          </p:nvGrpSpPr>
          <p:grpSpPr>
            <a:xfrm>
              <a:off x="3730745" y="2018910"/>
              <a:ext cx="2057400" cy="2057400"/>
              <a:chOff x="3730745" y="2018910"/>
              <a:chExt cx="2057400" cy="2057400"/>
            </a:xfrm>
          </p:grpSpPr>
          <p:sp>
            <p:nvSpPr>
              <p:cNvPr id="88" name="object 60">
                <a:extLst>
                  <a:ext uri="{FF2B5EF4-FFF2-40B4-BE49-F238E27FC236}">
                    <a16:creationId xmlns:a16="http://schemas.microsoft.com/office/drawing/2014/main" id="{6AB2BE03-B38E-4E59-9EE2-B04CEF78497F}"/>
                  </a:ext>
                </a:extLst>
              </p:cNvPr>
              <p:cNvSpPr/>
              <p:nvPr/>
            </p:nvSpPr>
            <p:spPr>
              <a:xfrm>
                <a:off x="3730745" y="2018910"/>
                <a:ext cx="2057400" cy="2057400"/>
              </a:xfrm>
              <a:custGeom>
                <a:avLst/>
                <a:gdLst/>
                <a:ahLst/>
                <a:cxnLst/>
                <a:rect l="l" t="t" r="r" b="b"/>
                <a:pathLst>
                  <a:path w="1778000" h="1781810">
                    <a:moveTo>
                      <a:pt x="889000" y="0"/>
                    </a:moveTo>
                    <a:lnTo>
                      <a:pt x="816088" y="2953"/>
                    </a:lnTo>
                    <a:lnTo>
                      <a:pt x="744799" y="11659"/>
                    </a:lnTo>
                    <a:lnTo>
                      <a:pt x="675362" y="25890"/>
                    </a:lnTo>
                    <a:lnTo>
                      <a:pt x="608006" y="45415"/>
                    </a:lnTo>
                    <a:lnTo>
                      <a:pt x="542960" y="70006"/>
                    </a:lnTo>
                    <a:lnTo>
                      <a:pt x="480452" y="99433"/>
                    </a:lnTo>
                    <a:lnTo>
                      <a:pt x="420712" y="133468"/>
                    </a:lnTo>
                    <a:lnTo>
                      <a:pt x="363967" y="171879"/>
                    </a:lnTo>
                    <a:lnTo>
                      <a:pt x="310447" y="214440"/>
                    </a:lnTo>
                    <a:lnTo>
                      <a:pt x="260381" y="260919"/>
                    </a:lnTo>
                    <a:lnTo>
                      <a:pt x="213997" y="311089"/>
                    </a:lnTo>
                    <a:lnTo>
                      <a:pt x="171525" y="364719"/>
                    </a:lnTo>
                    <a:lnTo>
                      <a:pt x="133192" y="421580"/>
                    </a:lnTo>
                    <a:lnTo>
                      <a:pt x="99228" y="481444"/>
                    </a:lnTo>
                    <a:lnTo>
                      <a:pt x="69861" y="544080"/>
                    </a:lnTo>
                    <a:lnTo>
                      <a:pt x="45321" y="609260"/>
                    </a:lnTo>
                    <a:lnTo>
                      <a:pt x="25836" y="676754"/>
                    </a:lnTo>
                    <a:lnTo>
                      <a:pt x="11635" y="746333"/>
                    </a:lnTo>
                    <a:lnTo>
                      <a:pt x="2947" y="817767"/>
                    </a:lnTo>
                    <a:lnTo>
                      <a:pt x="0" y="890828"/>
                    </a:lnTo>
                    <a:lnTo>
                      <a:pt x="2947" y="963888"/>
                    </a:lnTo>
                    <a:lnTo>
                      <a:pt x="11635" y="1035321"/>
                    </a:lnTo>
                    <a:lnTo>
                      <a:pt x="25836" y="1104899"/>
                    </a:lnTo>
                    <a:lnTo>
                      <a:pt x="45321" y="1172392"/>
                    </a:lnTo>
                    <a:lnTo>
                      <a:pt x="69861" y="1237571"/>
                    </a:lnTo>
                    <a:lnTo>
                      <a:pt x="99228" y="1300207"/>
                    </a:lnTo>
                    <a:lnTo>
                      <a:pt x="133192" y="1360071"/>
                    </a:lnTo>
                    <a:lnTo>
                      <a:pt x="171525" y="1416932"/>
                    </a:lnTo>
                    <a:lnTo>
                      <a:pt x="213997" y="1470563"/>
                    </a:lnTo>
                    <a:lnTo>
                      <a:pt x="260381" y="1520732"/>
                    </a:lnTo>
                    <a:lnTo>
                      <a:pt x="310447" y="1567212"/>
                    </a:lnTo>
                    <a:lnTo>
                      <a:pt x="363967" y="1609773"/>
                    </a:lnTo>
                    <a:lnTo>
                      <a:pt x="420712" y="1648186"/>
                    </a:lnTo>
                    <a:lnTo>
                      <a:pt x="480452" y="1682221"/>
                    </a:lnTo>
                    <a:lnTo>
                      <a:pt x="542960" y="1711649"/>
                    </a:lnTo>
                    <a:lnTo>
                      <a:pt x="608006" y="1736240"/>
                    </a:lnTo>
                    <a:lnTo>
                      <a:pt x="675362" y="1755766"/>
                    </a:lnTo>
                    <a:lnTo>
                      <a:pt x="744799" y="1769997"/>
                    </a:lnTo>
                    <a:lnTo>
                      <a:pt x="816088" y="1778704"/>
                    </a:lnTo>
                    <a:lnTo>
                      <a:pt x="889000" y="1781657"/>
                    </a:lnTo>
                    <a:lnTo>
                      <a:pt x="961911" y="1778704"/>
                    </a:lnTo>
                    <a:lnTo>
                      <a:pt x="1033200" y="1769997"/>
                    </a:lnTo>
                    <a:lnTo>
                      <a:pt x="1102637" y="1755766"/>
                    </a:lnTo>
                    <a:lnTo>
                      <a:pt x="1169993" y="1736240"/>
                    </a:lnTo>
                    <a:lnTo>
                      <a:pt x="1235039" y="1711649"/>
                    </a:lnTo>
                    <a:lnTo>
                      <a:pt x="1297547" y="1682221"/>
                    </a:lnTo>
                    <a:lnTo>
                      <a:pt x="1357287" y="1648186"/>
                    </a:lnTo>
                    <a:lnTo>
                      <a:pt x="1414032" y="1609773"/>
                    </a:lnTo>
                    <a:lnTo>
                      <a:pt x="1467552" y="1567212"/>
                    </a:lnTo>
                    <a:lnTo>
                      <a:pt x="1517618" y="1520732"/>
                    </a:lnTo>
                    <a:lnTo>
                      <a:pt x="1564002" y="1470563"/>
                    </a:lnTo>
                    <a:lnTo>
                      <a:pt x="1606474" y="1416932"/>
                    </a:lnTo>
                    <a:lnTo>
                      <a:pt x="1644807" y="1360071"/>
                    </a:lnTo>
                    <a:lnTo>
                      <a:pt x="1678771" y="1300207"/>
                    </a:lnTo>
                    <a:lnTo>
                      <a:pt x="1708138" y="1237571"/>
                    </a:lnTo>
                    <a:lnTo>
                      <a:pt x="1732678" y="1172392"/>
                    </a:lnTo>
                    <a:lnTo>
                      <a:pt x="1752163" y="1104899"/>
                    </a:lnTo>
                    <a:lnTo>
                      <a:pt x="1766364" y="1035321"/>
                    </a:lnTo>
                    <a:lnTo>
                      <a:pt x="1775052" y="963888"/>
                    </a:lnTo>
                    <a:lnTo>
                      <a:pt x="1778000" y="890828"/>
                    </a:lnTo>
                    <a:lnTo>
                      <a:pt x="1775052" y="817767"/>
                    </a:lnTo>
                    <a:lnTo>
                      <a:pt x="1766364" y="746333"/>
                    </a:lnTo>
                    <a:lnTo>
                      <a:pt x="1752163" y="676754"/>
                    </a:lnTo>
                    <a:lnTo>
                      <a:pt x="1732678" y="609260"/>
                    </a:lnTo>
                    <a:lnTo>
                      <a:pt x="1708138" y="544080"/>
                    </a:lnTo>
                    <a:lnTo>
                      <a:pt x="1678771" y="481444"/>
                    </a:lnTo>
                    <a:lnTo>
                      <a:pt x="1644807" y="421580"/>
                    </a:lnTo>
                    <a:lnTo>
                      <a:pt x="1606474" y="364719"/>
                    </a:lnTo>
                    <a:lnTo>
                      <a:pt x="1564002" y="311089"/>
                    </a:lnTo>
                    <a:lnTo>
                      <a:pt x="1517618" y="260919"/>
                    </a:lnTo>
                    <a:lnTo>
                      <a:pt x="1467552" y="214440"/>
                    </a:lnTo>
                    <a:lnTo>
                      <a:pt x="1414032" y="171879"/>
                    </a:lnTo>
                    <a:lnTo>
                      <a:pt x="1357287" y="133468"/>
                    </a:lnTo>
                    <a:lnTo>
                      <a:pt x="1297547" y="99433"/>
                    </a:lnTo>
                    <a:lnTo>
                      <a:pt x="1235039" y="70006"/>
                    </a:lnTo>
                    <a:lnTo>
                      <a:pt x="1169993" y="45415"/>
                    </a:lnTo>
                    <a:lnTo>
                      <a:pt x="1102637" y="25890"/>
                    </a:lnTo>
                    <a:lnTo>
                      <a:pt x="1033200" y="11659"/>
                    </a:lnTo>
                    <a:lnTo>
                      <a:pt x="961911" y="2953"/>
                    </a:lnTo>
                    <a:lnTo>
                      <a:pt x="889000" y="0"/>
                    </a:lnTo>
                    <a:close/>
                  </a:path>
                </a:pathLst>
              </a:custGeom>
              <a:solidFill>
                <a:schemeClr val="bg1"/>
              </a:solidFill>
              <a:ln>
                <a:solidFill>
                  <a:srgbClr val="000000"/>
                </a:solidFill>
              </a:ln>
            </p:spPr>
            <p:txBody>
              <a:bodyPr wrap="square" lIns="0" tIns="0" rIns="0" bIns="0" rtlCol="0" anchor="ctr"/>
              <a:lstStyle/>
              <a:p>
                <a:pPr algn="ctr" defTabSz="635722">
                  <a:defRPr/>
                </a:pPr>
                <a:endParaRPr sz="1251">
                  <a:solidFill>
                    <a:prstClr val="black"/>
                  </a:solidFill>
                  <a:latin typeface="Meiryo UI" panose="020B0604030504040204" pitchFamily="50" charset="-128"/>
                  <a:ea typeface="Meiryo UI" panose="020B0604030504040204" pitchFamily="50" charset="-128"/>
                </a:endParaRPr>
              </a:p>
            </p:txBody>
          </p:sp>
          <p:pic>
            <p:nvPicPr>
              <p:cNvPr id="89" name="Picture 30">
                <a:extLst>
                  <a:ext uri="{FF2B5EF4-FFF2-40B4-BE49-F238E27FC236}">
                    <a16:creationId xmlns:a16="http://schemas.microsoft.com/office/drawing/2014/main" id="{48395BF6-5F89-4EB1-B2FC-6BC6DCC20242}"/>
                  </a:ext>
                </a:extLst>
              </p:cNvPr>
              <p:cNvPicPr>
                <a:picLocks noChangeAspect="1"/>
              </p:cNvPicPr>
              <p:nvPr/>
            </p:nvPicPr>
            <p:blipFill>
              <a:blip r:embed="rId4"/>
              <a:stretch>
                <a:fillRect/>
              </a:stretch>
            </p:blipFill>
            <p:spPr>
              <a:xfrm>
                <a:off x="4425689" y="2690799"/>
                <a:ext cx="667512" cy="667512"/>
              </a:xfrm>
              <a:prstGeom prst="rect">
                <a:avLst/>
              </a:prstGeom>
            </p:spPr>
          </p:pic>
        </p:grpSp>
      </p:grpSp>
      <p:grpSp>
        <p:nvGrpSpPr>
          <p:cNvPr id="90" name="Group 31">
            <a:extLst>
              <a:ext uri="{FF2B5EF4-FFF2-40B4-BE49-F238E27FC236}">
                <a16:creationId xmlns:a16="http://schemas.microsoft.com/office/drawing/2014/main" id="{C2B53F1E-DED3-4E54-9AF5-B0645927841B}"/>
              </a:ext>
            </a:extLst>
          </p:cNvPr>
          <p:cNvGrpSpPr/>
          <p:nvPr/>
        </p:nvGrpSpPr>
        <p:grpSpPr>
          <a:xfrm>
            <a:off x="8465962" y="1921543"/>
            <a:ext cx="3036435" cy="3194382"/>
            <a:chOff x="6259535" y="2018910"/>
            <a:chExt cx="3036866" cy="3194835"/>
          </a:xfrm>
        </p:grpSpPr>
        <p:sp>
          <p:nvSpPr>
            <p:cNvPr id="91" name="Rectangle 32">
              <a:extLst>
                <a:ext uri="{FF2B5EF4-FFF2-40B4-BE49-F238E27FC236}">
                  <a16:creationId xmlns:a16="http://schemas.microsoft.com/office/drawing/2014/main" id="{81BEEE6E-E1FF-4A35-B1EE-CA896F45217D}"/>
                </a:ext>
              </a:extLst>
            </p:cNvPr>
            <p:cNvSpPr/>
            <p:nvPr/>
          </p:nvSpPr>
          <p:spPr>
            <a:xfrm>
              <a:off x="6259535" y="4364404"/>
              <a:ext cx="3036866" cy="849341"/>
            </a:xfrm>
            <a:prstGeom prst="rect">
              <a:avLst/>
            </a:prstGeom>
            <a:noFill/>
            <a:ln>
              <a:noFill/>
            </a:ln>
          </p:spPr>
          <p:txBody>
            <a:bodyPr wrap="square" lIns="0" tIns="0" rIns="0" bIns="0" anchor="t" anchorCtr="1">
              <a:noAutofit/>
            </a:bodyPr>
            <a:lstStyle/>
            <a:p>
              <a:pPr algn="ctr" defTabSz="878272" fontAlgn="base">
                <a:spcBef>
                  <a:spcPts val="1200"/>
                </a:spcBef>
                <a:spcAft>
                  <a:spcPct val="0"/>
                </a:spcAft>
                <a:defRPr/>
              </a:pPr>
              <a:r>
                <a:rPr lang="ja-JP" altLang="en-US" sz="2000" b="1" spc="-29" dirty="0">
                  <a:solidFill>
                    <a:srgbClr val="505050"/>
                  </a:solidFill>
                  <a:latin typeface="Meiryo UI" panose="020B0604030504040204" pitchFamily="50" charset="-128"/>
                  <a:ea typeface="Meiryo UI" panose="020B0604030504040204" pitchFamily="50" charset="-128"/>
                  <a:cs typeface="Segoe UI" pitchFamily="34" charset="0"/>
                </a:rPr>
                <a:t>特権アクセス</a:t>
              </a:r>
              <a:endParaRPr lang="en-US" sz="1600" spc="-29" dirty="0">
                <a:solidFill>
                  <a:srgbClr val="505050"/>
                </a:solidFill>
                <a:latin typeface="Meiryo UI" panose="020B0604030504040204" pitchFamily="50" charset="-128"/>
                <a:ea typeface="Meiryo UI" panose="020B0604030504040204" pitchFamily="50" charset="-128"/>
                <a:cs typeface="Segoe UI" pitchFamily="34" charset="0"/>
              </a:endParaRPr>
            </a:p>
          </p:txBody>
        </p:sp>
        <p:grpSp>
          <p:nvGrpSpPr>
            <p:cNvPr id="92" name="Group 33">
              <a:extLst>
                <a:ext uri="{FF2B5EF4-FFF2-40B4-BE49-F238E27FC236}">
                  <a16:creationId xmlns:a16="http://schemas.microsoft.com/office/drawing/2014/main" id="{5F388E88-2B03-4A40-BBDF-714658713EA8}"/>
                </a:ext>
              </a:extLst>
            </p:cNvPr>
            <p:cNvGrpSpPr/>
            <p:nvPr/>
          </p:nvGrpSpPr>
          <p:grpSpPr>
            <a:xfrm>
              <a:off x="6749268" y="2018910"/>
              <a:ext cx="2057400" cy="2057400"/>
              <a:chOff x="6559853" y="2018910"/>
              <a:chExt cx="2057400" cy="2057400"/>
            </a:xfrm>
          </p:grpSpPr>
          <p:sp>
            <p:nvSpPr>
              <p:cNvPr id="93" name="object 60">
                <a:extLst>
                  <a:ext uri="{FF2B5EF4-FFF2-40B4-BE49-F238E27FC236}">
                    <a16:creationId xmlns:a16="http://schemas.microsoft.com/office/drawing/2014/main" id="{CFAC4635-0921-4959-AF50-F025096ADAF2}"/>
                  </a:ext>
                </a:extLst>
              </p:cNvPr>
              <p:cNvSpPr/>
              <p:nvPr/>
            </p:nvSpPr>
            <p:spPr>
              <a:xfrm>
                <a:off x="6559853" y="2018910"/>
                <a:ext cx="2057400" cy="2057400"/>
              </a:xfrm>
              <a:custGeom>
                <a:avLst/>
                <a:gdLst/>
                <a:ahLst/>
                <a:cxnLst/>
                <a:rect l="l" t="t" r="r" b="b"/>
                <a:pathLst>
                  <a:path w="1778000" h="1781810">
                    <a:moveTo>
                      <a:pt x="889000" y="0"/>
                    </a:moveTo>
                    <a:lnTo>
                      <a:pt x="816088" y="2953"/>
                    </a:lnTo>
                    <a:lnTo>
                      <a:pt x="744799" y="11659"/>
                    </a:lnTo>
                    <a:lnTo>
                      <a:pt x="675362" y="25890"/>
                    </a:lnTo>
                    <a:lnTo>
                      <a:pt x="608006" y="45415"/>
                    </a:lnTo>
                    <a:lnTo>
                      <a:pt x="542960" y="70006"/>
                    </a:lnTo>
                    <a:lnTo>
                      <a:pt x="480452" y="99433"/>
                    </a:lnTo>
                    <a:lnTo>
                      <a:pt x="420712" y="133468"/>
                    </a:lnTo>
                    <a:lnTo>
                      <a:pt x="363967" y="171879"/>
                    </a:lnTo>
                    <a:lnTo>
                      <a:pt x="310447" y="214440"/>
                    </a:lnTo>
                    <a:lnTo>
                      <a:pt x="260381" y="260919"/>
                    </a:lnTo>
                    <a:lnTo>
                      <a:pt x="213997" y="311089"/>
                    </a:lnTo>
                    <a:lnTo>
                      <a:pt x="171525" y="364719"/>
                    </a:lnTo>
                    <a:lnTo>
                      <a:pt x="133192" y="421580"/>
                    </a:lnTo>
                    <a:lnTo>
                      <a:pt x="99228" y="481444"/>
                    </a:lnTo>
                    <a:lnTo>
                      <a:pt x="69861" y="544080"/>
                    </a:lnTo>
                    <a:lnTo>
                      <a:pt x="45321" y="609260"/>
                    </a:lnTo>
                    <a:lnTo>
                      <a:pt x="25836" y="676754"/>
                    </a:lnTo>
                    <a:lnTo>
                      <a:pt x="11635" y="746333"/>
                    </a:lnTo>
                    <a:lnTo>
                      <a:pt x="2947" y="817767"/>
                    </a:lnTo>
                    <a:lnTo>
                      <a:pt x="0" y="890828"/>
                    </a:lnTo>
                    <a:lnTo>
                      <a:pt x="2947" y="963888"/>
                    </a:lnTo>
                    <a:lnTo>
                      <a:pt x="11635" y="1035321"/>
                    </a:lnTo>
                    <a:lnTo>
                      <a:pt x="25836" y="1104899"/>
                    </a:lnTo>
                    <a:lnTo>
                      <a:pt x="45321" y="1172392"/>
                    </a:lnTo>
                    <a:lnTo>
                      <a:pt x="69861" y="1237571"/>
                    </a:lnTo>
                    <a:lnTo>
                      <a:pt x="99228" y="1300207"/>
                    </a:lnTo>
                    <a:lnTo>
                      <a:pt x="133192" y="1360071"/>
                    </a:lnTo>
                    <a:lnTo>
                      <a:pt x="171525" y="1416932"/>
                    </a:lnTo>
                    <a:lnTo>
                      <a:pt x="213997" y="1470563"/>
                    </a:lnTo>
                    <a:lnTo>
                      <a:pt x="260381" y="1520732"/>
                    </a:lnTo>
                    <a:lnTo>
                      <a:pt x="310447" y="1567212"/>
                    </a:lnTo>
                    <a:lnTo>
                      <a:pt x="363967" y="1609773"/>
                    </a:lnTo>
                    <a:lnTo>
                      <a:pt x="420712" y="1648186"/>
                    </a:lnTo>
                    <a:lnTo>
                      <a:pt x="480452" y="1682221"/>
                    </a:lnTo>
                    <a:lnTo>
                      <a:pt x="542960" y="1711649"/>
                    </a:lnTo>
                    <a:lnTo>
                      <a:pt x="608006" y="1736240"/>
                    </a:lnTo>
                    <a:lnTo>
                      <a:pt x="675362" y="1755766"/>
                    </a:lnTo>
                    <a:lnTo>
                      <a:pt x="744799" y="1769997"/>
                    </a:lnTo>
                    <a:lnTo>
                      <a:pt x="816088" y="1778704"/>
                    </a:lnTo>
                    <a:lnTo>
                      <a:pt x="889000" y="1781657"/>
                    </a:lnTo>
                    <a:lnTo>
                      <a:pt x="961911" y="1778704"/>
                    </a:lnTo>
                    <a:lnTo>
                      <a:pt x="1033200" y="1769997"/>
                    </a:lnTo>
                    <a:lnTo>
                      <a:pt x="1102637" y="1755766"/>
                    </a:lnTo>
                    <a:lnTo>
                      <a:pt x="1169993" y="1736240"/>
                    </a:lnTo>
                    <a:lnTo>
                      <a:pt x="1235039" y="1711649"/>
                    </a:lnTo>
                    <a:lnTo>
                      <a:pt x="1297547" y="1682221"/>
                    </a:lnTo>
                    <a:lnTo>
                      <a:pt x="1357287" y="1648186"/>
                    </a:lnTo>
                    <a:lnTo>
                      <a:pt x="1414032" y="1609773"/>
                    </a:lnTo>
                    <a:lnTo>
                      <a:pt x="1467552" y="1567212"/>
                    </a:lnTo>
                    <a:lnTo>
                      <a:pt x="1517618" y="1520732"/>
                    </a:lnTo>
                    <a:lnTo>
                      <a:pt x="1564002" y="1470563"/>
                    </a:lnTo>
                    <a:lnTo>
                      <a:pt x="1606474" y="1416932"/>
                    </a:lnTo>
                    <a:lnTo>
                      <a:pt x="1644807" y="1360071"/>
                    </a:lnTo>
                    <a:lnTo>
                      <a:pt x="1678771" y="1300207"/>
                    </a:lnTo>
                    <a:lnTo>
                      <a:pt x="1708138" y="1237571"/>
                    </a:lnTo>
                    <a:lnTo>
                      <a:pt x="1732678" y="1172392"/>
                    </a:lnTo>
                    <a:lnTo>
                      <a:pt x="1752163" y="1104899"/>
                    </a:lnTo>
                    <a:lnTo>
                      <a:pt x="1766364" y="1035321"/>
                    </a:lnTo>
                    <a:lnTo>
                      <a:pt x="1775052" y="963888"/>
                    </a:lnTo>
                    <a:lnTo>
                      <a:pt x="1778000" y="890828"/>
                    </a:lnTo>
                    <a:lnTo>
                      <a:pt x="1775052" y="817767"/>
                    </a:lnTo>
                    <a:lnTo>
                      <a:pt x="1766364" y="746333"/>
                    </a:lnTo>
                    <a:lnTo>
                      <a:pt x="1752163" y="676754"/>
                    </a:lnTo>
                    <a:lnTo>
                      <a:pt x="1732678" y="609260"/>
                    </a:lnTo>
                    <a:lnTo>
                      <a:pt x="1708138" y="544080"/>
                    </a:lnTo>
                    <a:lnTo>
                      <a:pt x="1678771" y="481444"/>
                    </a:lnTo>
                    <a:lnTo>
                      <a:pt x="1644807" y="421580"/>
                    </a:lnTo>
                    <a:lnTo>
                      <a:pt x="1606474" y="364719"/>
                    </a:lnTo>
                    <a:lnTo>
                      <a:pt x="1564002" y="311089"/>
                    </a:lnTo>
                    <a:lnTo>
                      <a:pt x="1517618" y="260919"/>
                    </a:lnTo>
                    <a:lnTo>
                      <a:pt x="1467552" y="214440"/>
                    </a:lnTo>
                    <a:lnTo>
                      <a:pt x="1414032" y="171879"/>
                    </a:lnTo>
                    <a:lnTo>
                      <a:pt x="1357287" y="133468"/>
                    </a:lnTo>
                    <a:lnTo>
                      <a:pt x="1297547" y="99433"/>
                    </a:lnTo>
                    <a:lnTo>
                      <a:pt x="1235039" y="70006"/>
                    </a:lnTo>
                    <a:lnTo>
                      <a:pt x="1169993" y="45415"/>
                    </a:lnTo>
                    <a:lnTo>
                      <a:pt x="1102637" y="25890"/>
                    </a:lnTo>
                    <a:lnTo>
                      <a:pt x="1033200" y="11659"/>
                    </a:lnTo>
                    <a:lnTo>
                      <a:pt x="961911" y="2953"/>
                    </a:lnTo>
                    <a:lnTo>
                      <a:pt x="889000" y="0"/>
                    </a:lnTo>
                    <a:close/>
                  </a:path>
                </a:pathLst>
              </a:custGeom>
              <a:solidFill>
                <a:schemeClr val="bg1"/>
              </a:solidFill>
              <a:ln>
                <a:solidFill>
                  <a:srgbClr val="000000"/>
                </a:solidFill>
              </a:ln>
            </p:spPr>
            <p:txBody>
              <a:bodyPr wrap="square" lIns="0" tIns="0" rIns="0" bIns="0" rtlCol="0" anchor="ctr"/>
              <a:lstStyle/>
              <a:p>
                <a:pPr algn="ctr" defTabSz="635722">
                  <a:defRPr/>
                </a:pPr>
                <a:endParaRPr sz="1251">
                  <a:solidFill>
                    <a:prstClr val="black"/>
                  </a:solidFill>
                  <a:latin typeface="Meiryo UI" panose="020B0604030504040204" pitchFamily="50" charset="-128"/>
                  <a:ea typeface="Meiryo UI" panose="020B0604030504040204" pitchFamily="50" charset="-128"/>
                </a:endParaRPr>
              </a:p>
            </p:txBody>
          </p:sp>
          <p:pic>
            <p:nvPicPr>
              <p:cNvPr id="94" name="Picture 35">
                <a:extLst>
                  <a:ext uri="{FF2B5EF4-FFF2-40B4-BE49-F238E27FC236}">
                    <a16:creationId xmlns:a16="http://schemas.microsoft.com/office/drawing/2014/main" id="{FCF7C39B-6183-4A74-923C-42D444655E05}"/>
                  </a:ext>
                </a:extLst>
              </p:cNvPr>
              <p:cNvPicPr>
                <a:picLocks noChangeAspect="1"/>
              </p:cNvPicPr>
              <p:nvPr/>
            </p:nvPicPr>
            <p:blipFill>
              <a:blip r:embed="rId5"/>
              <a:stretch>
                <a:fillRect/>
              </a:stretch>
            </p:blipFill>
            <p:spPr>
              <a:xfrm>
                <a:off x="7254798" y="2717697"/>
                <a:ext cx="667512" cy="667512"/>
              </a:xfrm>
              <a:prstGeom prst="rect">
                <a:avLst/>
              </a:prstGeom>
            </p:spPr>
          </p:pic>
        </p:grpSp>
      </p:grpSp>
      <p:sp>
        <p:nvSpPr>
          <p:cNvPr id="95" name="正方形/長方形 94">
            <a:extLst>
              <a:ext uri="{FF2B5EF4-FFF2-40B4-BE49-F238E27FC236}">
                <a16:creationId xmlns:a16="http://schemas.microsoft.com/office/drawing/2014/main" id="{23AC122C-74FD-4C1B-9842-EB04CF9DF0D4}"/>
              </a:ext>
            </a:extLst>
          </p:cNvPr>
          <p:cNvSpPr/>
          <p:nvPr/>
        </p:nvSpPr>
        <p:spPr bwMode="auto">
          <a:xfrm>
            <a:off x="298807" y="5004318"/>
            <a:ext cx="3757354" cy="524242"/>
          </a:xfrm>
          <a:prstGeom prst="rect">
            <a:avLst/>
          </a:prstGeom>
          <a:solidFill>
            <a:srgbClr val="0081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kumimoji="1" lang="en-US" altLang="ja-JP" sz="2353"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rPr>
              <a:t>Entra Connect</a:t>
            </a:r>
            <a:endParaRPr kumimoji="1" lang="ja-JP" altLang="en-US" sz="2353"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96" name="正方形/長方形 95">
            <a:extLst>
              <a:ext uri="{FF2B5EF4-FFF2-40B4-BE49-F238E27FC236}">
                <a16:creationId xmlns:a16="http://schemas.microsoft.com/office/drawing/2014/main" id="{60CDB7C4-18D7-4CF0-B9C6-FDDEA35F3F33}"/>
              </a:ext>
            </a:extLst>
          </p:cNvPr>
          <p:cNvSpPr/>
          <p:nvPr/>
        </p:nvSpPr>
        <p:spPr bwMode="auto">
          <a:xfrm>
            <a:off x="298807" y="5584860"/>
            <a:ext cx="3757354" cy="524242"/>
          </a:xfrm>
          <a:prstGeom prst="rect">
            <a:avLst/>
          </a:prstGeom>
          <a:solidFill>
            <a:srgbClr val="0081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kumimoji="1" lang="en-US" altLang="ja-JP" sz="2353"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rPr>
              <a:t>Cloud Sync</a:t>
            </a:r>
            <a:endParaRPr kumimoji="1" lang="ja-JP" altLang="en-US" sz="2353"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97" name="正方形/長方形 96">
            <a:extLst>
              <a:ext uri="{FF2B5EF4-FFF2-40B4-BE49-F238E27FC236}">
                <a16:creationId xmlns:a16="http://schemas.microsoft.com/office/drawing/2014/main" id="{850D6FAC-F335-433C-B957-1B2D3815BA3F}"/>
              </a:ext>
            </a:extLst>
          </p:cNvPr>
          <p:cNvSpPr/>
          <p:nvPr/>
        </p:nvSpPr>
        <p:spPr bwMode="auto">
          <a:xfrm>
            <a:off x="4202155" y="5004318"/>
            <a:ext cx="3757354" cy="524242"/>
          </a:xfrm>
          <a:prstGeom prst="rect">
            <a:avLst/>
          </a:prstGeom>
          <a:solidFill>
            <a:srgbClr val="0081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kumimoji="1" lang="ja-JP" altLang="en-US" sz="2353"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rPr>
              <a:t>エンタイトルメント管理</a:t>
            </a:r>
          </a:p>
        </p:txBody>
      </p:sp>
      <p:sp>
        <p:nvSpPr>
          <p:cNvPr id="98" name="正方形/長方形 97">
            <a:extLst>
              <a:ext uri="{FF2B5EF4-FFF2-40B4-BE49-F238E27FC236}">
                <a16:creationId xmlns:a16="http://schemas.microsoft.com/office/drawing/2014/main" id="{36A9EC01-F3F8-4906-897C-56AA2B5F4A21}"/>
              </a:ext>
            </a:extLst>
          </p:cNvPr>
          <p:cNvSpPr/>
          <p:nvPr/>
        </p:nvSpPr>
        <p:spPr bwMode="auto">
          <a:xfrm>
            <a:off x="4202155" y="5584860"/>
            <a:ext cx="3757353" cy="524242"/>
          </a:xfrm>
          <a:prstGeom prst="rect">
            <a:avLst/>
          </a:prstGeom>
          <a:solidFill>
            <a:srgbClr val="0081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kumimoji="1" lang="ja-JP" altLang="en-US" sz="2353"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rPr>
              <a:t>アクセス レビュー</a:t>
            </a:r>
          </a:p>
        </p:txBody>
      </p:sp>
      <p:sp>
        <p:nvSpPr>
          <p:cNvPr id="99" name="正方形/長方形 98">
            <a:extLst>
              <a:ext uri="{FF2B5EF4-FFF2-40B4-BE49-F238E27FC236}">
                <a16:creationId xmlns:a16="http://schemas.microsoft.com/office/drawing/2014/main" id="{C86FA1CC-E37B-49ED-8207-292B1B3E6F7A}"/>
              </a:ext>
            </a:extLst>
          </p:cNvPr>
          <p:cNvSpPr/>
          <p:nvPr/>
        </p:nvSpPr>
        <p:spPr bwMode="auto">
          <a:xfrm>
            <a:off x="8105503" y="4989410"/>
            <a:ext cx="3757354" cy="1119692"/>
          </a:xfrm>
          <a:prstGeom prst="rect">
            <a:avLst/>
          </a:prstGeom>
          <a:solidFill>
            <a:srgbClr val="0081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r>
              <a:rPr kumimoji="1" lang="en-US" altLang="ja-JP" sz="2353"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rPr>
              <a:t>Privilege Identity Management</a:t>
            </a:r>
            <a:endParaRPr kumimoji="1" lang="ja-JP" altLang="en-US" sz="2353" dirty="0">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2" name="テキスト ボックス 1">
            <a:extLst>
              <a:ext uri="{FF2B5EF4-FFF2-40B4-BE49-F238E27FC236}">
                <a16:creationId xmlns:a16="http://schemas.microsoft.com/office/drawing/2014/main" id="{C88ED799-A51A-4EBC-93C8-F3EDC38B6784}"/>
              </a:ext>
            </a:extLst>
          </p:cNvPr>
          <p:cNvSpPr txBox="1"/>
          <p:nvPr/>
        </p:nvSpPr>
        <p:spPr>
          <a:xfrm>
            <a:off x="-1" y="748898"/>
            <a:ext cx="12137065" cy="398882"/>
          </a:xfrm>
          <a:prstGeom prst="rect">
            <a:avLst/>
          </a:prstGeom>
          <a:noFill/>
        </p:spPr>
        <p:txBody>
          <a:bodyPr wrap="square" lIns="182880" tIns="0" rIns="182880" bIns="0" rtlCol="0">
            <a:noAutofit/>
          </a:bodyPr>
          <a:lstStyle/>
          <a:p>
            <a:pPr>
              <a:lnSpc>
                <a:spcPct val="90000"/>
              </a:lnSpc>
              <a:spcAft>
                <a:spcPts val="600"/>
              </a:spcAft>
            </a:pPr>
            <a:r>
              <a:rPr kumimoji="1" lang="ja-JP" altLang="en-US" sz="2600" dirty="0">
                <a:solidFill>
                  <a:srgbClr val="0078D4"/>
                </a:solidFill>
                <a:latin typeface="Meiryo UI" panose="020B0604030504040204" pitchFamily="50" charset="-128"/>
                <a:ea typeface="Meiryo UI" panose="020B0604030504040204" pitchFamily="50" charset="-128"/>
              </a:rPr>
              <a:t>「適切なユーザーに」 「適切なアクセス権を」 「適切な期間のみ」 を実現する</a:t>
            </a:r>
            <a:endParaRPr kumimoji="1" lang="en-US" altLang="ja-JP" sz="2600" dirty="0">
              <a:solidFill>
                <a:srgbClr val="0078D4"/>
              </a:solidFill>
              <a:latin typeface="Meiryo UI" panose="020B0604030504040204" pitchFamily="50" charset="-128"/>
              <a:ea typeface="Meiryo UI" panose="020B0604030504040204" pitchFamily="50" charset="-128"/>
            </a:endParaRPr>
          </a:p>
          <a:p>
            <a:pPr>
              <a:lnSpc>
                <a:spcPct val="90000"/>
              </a:lnSpc>
              <a:spcAft>
                <a:spcPts val="600"/>
              </a:spcAft>
            </a:pPr>
            <a:endParaRPr kumimoji="1" lang="ja-JP" altLang="en-US" sz="2600" dirty="0">
              <a:solidFill>
                <a:srgbClr val="0078D4"/>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7932489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6581" y="1085965"/>
            <a:ext cx="11018838" cy="5057775"/>
          </a:xfrm>
          <a:noFill/>
          <a:ln>
            <a:noFill/>
          </a:ln>
        </p:spPr>
        <p:txBody>
          <a:bodyPr vert="horz" wrap="square" lIns="90000" tIns="90000" rIns="90000" bIns="90000" numCol="1" anchor="t" anchorCtr="0" compatLnSpc="1">
            <a:prstTxWarp prst="textNoShape">
              <a:avLst/>
            </a:prstTxWarp>
            <a:normAutofit lnSpcReduction="10000"/>
          </a:bodyPr>
          <a:lstStyle/>
          <a:p>
            <a:pPr marL="342900" indent="-342900" defTabSz="932742" fontAlgn="base">
              <a:lnSpc>
                <a:spcPct val="100000"/>
              </a:lnSpc>
              <a:spcAft>
                <a:spcPct val="0"/>
              </a:spcAft>
              <a:buSzTx/>
              <a:buBlip>
                <a:blip r:embed="rId3"/>
              </a:buBlip>
            </a:pP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エンタイトルメント</a:t>
            </a:r>
            <a:r>
              <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rPr>
              <a:t>(entitlement)</a:t>
            </a: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 </a:t>
            </a:r>
            <a:r>
              <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rPr>
              <a:t>= </a:t>
            </a: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資格 </a:t>
            </a:r>
            <a:r>
              <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rPr>
              <a:t>/ </a:t>
            </a: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権利の付与する事</a:t>
            </a:r>
            <a:endPar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0" indent="0" defTabSz="932742" fontAlgn="base">
              <a:lnSpc>
                <a:spcPct val="100000"/>
              </a:lnSpc>
              <a:spcAft>
                <a:spcPct val="0"/>
              </a:spcAft>
              <a:buSzTx/>
              <a:buNone/>
            </a:pPr>
            <a:r>
              <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rPr>
              <a:t> </a:t>
            </a:r>
          </a:p>
          <a:p>
            <a:pPr marL="342900" indent="-342900" defTabSz="932742" fontAlgn="base">
              <a:lnSpc>
                <a:spcPct val="100000"/>
              </a:lnSpc>
              <a:spcAft>
                <a:spcPct val="0"/>
              </a:spcAft>
              <a:buSzTx/>
              <a:buBlip>
                <a:blip r:embed="rId3"/>
              </a:buBlip>
            </a:pP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アクセス権をユーザーの要求をベースに管理するための機能</a:t>
            </a:r>
            <a:endParaRPr lang="en-US" sz="2000" b="1"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0" indent="0" defTabSz="932742" fontAlgn="base">
              <a:lnSpc>
                <a:spcPct val="100000"/>
              </a:lnSpc>
              <a:spcAft>
                <a:spcPct val="0"/>
              </a:spcAft>
              <a:buSzTx/>
              <a:buNone/>
            </a:pPr>
            <a:endPar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342900" indent="-342900" defTabSz="932742" fontAlgn="base">
              <a:lnSpc>
                <a:spcPct val="100000"/>
              </a:lnSpc>
              <a:spcAft>
                <a:spcPct val="0"/>
              </a:spcAft>
              <a:buSzTx/>
              <a:buBlip>
                <a:blip r:embed="rId3"/>
              </a:buBlip>
            </a:pP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エンタイトルメント管理は以下のような機能を元にアクセス権管理を効率化する</a:t>
            </a:r>
            <a:endPar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アクセス要求のワークフロー化</a:t>
            </a:r>
            <a:endPar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管理の委任</a:t>
            </a:r>
            <a:endPar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アクセス権のレビュー</a:t>
            </a:r>
            <a:endPar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失効処理</a:t>
            </a:r>
            <a:endPar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742950" lvl="1" indent="-285750" defTabSz="932742" fontAlgn="base">
              <a:lnSpc>
                <a:spcPct val="100000"/>
              </a:lnSpc>
              <a:spcAft>
                <a:spcPct val="0"/>
              </a:spcAft>
              <a:buSzTx/>
              <a:buBlip>
                <a:blip r:embed="rId3"/>
              </a:buBlip>
            </a:pPr>
            <a:endPar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342900" indent="-342900" defTabSz="932742" fontAlgn="base">
              <a:lnSpc>
                <a:spcPct val="100000"/>
              </a:lnSpc>
              <a:spcAft>
                <a:spcPct val="0"/>
              </a:spcAft>
              <a:buSzTx/>
              <a:buBlip>
                <a:blip r:embed="rId3"/>
              </a:buBlip>
            </a:pPr>
            <a:r>
              <a:rPr lang="ja-JP" altLang="en-US" sz="2000" b="1" dirty="0">
                <a:solidFill>
                  <a:srgbClr val="505050"/>
                </a:solidFill>
                <a:latin typeface="游ゴシック" panose="020B0400000000000000" pitchFamily="50" charset="-128"/>
                <a:ea typeface="游ゴシック" panose="020B0400000000000000" pitchFamily="50" charset="-128"/>
                <a:cs typeface="Tahoma" pitchFamily="34" charset="0"/>
              </a:rPr>
              <a:t>管理できるリソース</a:t>
            </a:r>
            <a:endParaRPr lang="en-US" altLang="ja-JP" sz="2000" b="1"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グループ </a:t>
            </a:r>
            <a:r>
              <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rPr>
              <a:t>/ Team</a:t>
            </a:r>
          </a:p>
          <a:p>
            <a:pPr marL="742950" lvl="1" indent="-285750" defTabSz="932742" fontAlgn="base">
              <a:lnSpc>
                <a:spcPct val="100000"/>
              </a:lnSpc>
              <a:spcAft>
                <a:spcPct val="0"/>
              </a:spcAft>
              <a:buSzTx/>
              <a:buBlip>
                <a:blip r:embed="rId3"/>
              </a:buBlip>
            </a:pPr>
            <a:r>
              <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rPr>
              <a:t>SharePoint </a:t>
            </a: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サイト</a:t>
            </a:r>
            <a:endParaRPr lang="en-US" altLang="ja-JP" sz="1800" dirty="0">
              <a:solidFill>
                <a:srgbClr val="505050"/>
              </a:solidFill>
              <a:latin typeface="游ゴシック" panose="020B0400000000000000" pitchFamily="50" charset="-128"/>
              <a:ea typeface="游ゴシック" panose="020B0400000000000000" pitchFamily="50" charset="-128"/>
              <a:cs typeface="Tahoma" pitchFamily="34" charset="0"/>
            </a:endParaRPr>
          </a:p>
          <a:p>
            <a:pPr marL="742950" lvl="1" indent="-285750" defTabSz="932742" fontAlgn="base">
              <a:lnSpc>
                <a:spcPct val="100000"/>
              </a:lnSpc>
              <a:spcAft>
                <a:spcPct val="0"/>
              </a:spcAft>
              <a:buSzTx/>
              <a:buBlip>
                <a:blip r:embed="rId3"/>
              </a:buBlip>
            </a:pPr>
            <a:r>
              <a:rPr lang="ja-JP" altLang="en-US" sz="1800" dirty="0">
                <a:solidFill>
                  <a:srgbClr val="505050"/>
                </a:solidFill>
                <a:latin typeface="游ゴシック" panose="020B0400000000000000" pitchFamily="50" charset="-128"/>
                <a:ea typeface="游ゴシック" panose="020B0400000000000000" pitchFamily="50" charset="-128"/>
                <a:cs typeface="Tahoma" pitchFamily="34" charset="0"/>
              </a:rPr>
              <a:t>アプリケーション</a:t>
            </a:r>
            <a:endParaRPr lang="en-US" sz="1800" dirty="0">
              <a:solidFill>
                <a:srgbClr val="505050"/>
              </a:solidFill>
              <a:latin typeface="游ゴシック" panose="020B0400000000000000" pitchFamily="50" charset="-128"/>
              <a:ea typeface="游ゴシック" panose="020B0400000000000000" pitchFamily="50" charset="-128"/>
              <a:cs typeface="Tahoma" pitchFamily="34" charset="0"/>
            </a:endParaRPr>
          </a:p>
        </p:txBody>
      </p:sp>
      <p:sp>
        <p:nvSpPr>
          <p:cNvPr id="7" name="テキスト ボックス 4">
            <a:extLst>
              <a:ext uri="{FF2B5EF4-FFF2-40B4-BE49-F238E27FC236}">
                <a16:creationId xmlns:a16="http://schemas.microsoft.com/office/drawing/2014/main" id="{5CBB2A3C-2006-40C5-9F44-65A38D4F3DDE}"/>
              </a:ext>
            </a:extLst>
          </p:cNvPr>
          <p:cNvSpPr txBox="1"/>
          <p:nvPr/>
        </p:nvSpPr>
        <p:spPr>
          <a:xfrm>
            <a:off x="0" y="214435"/>
            <a:ext cx="12137065" cy="487774"/>
          </a:xfrm>
          <a:prstGeom prst="rect">
            <a:avLst/>
          </a:prstGeom>
          <a:noFill/>
        </p:spPr>
        <p:txBody>
          <a:bodyPr wrap="square" lIns="182880" tIns="0" rIns="182880" bIns="0" rtlCol="0">
            <a:no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ja-JP" altLang="en-US" sz="4000" b="0" i="0" u="none" strike="noStrike" kern="1200" cap="none" spc="0" normalizeH="0" baseline="0" noProof="0" dirty="0">
                <a:ln>
                  <a:noFill/>
                </a:ln>
                <a:solidFill>
                  <a:srgbClr val="505050"/>
                </a:solidFill>
                <a:effectLst/>
                <a:uLnTx/>
                <a:uFillTx/>
                <a:latin typeface="Meiryo UI" panose="020B0604030504040204" pitchFamily="50" charset="-128"/>
                <a:ea typeface="Meiryo UI" panose="020B0604030504040204" pitchFamily="50" charset="-128"/>
                <a:cs typeface="+mn-cs"/>
              </a:rPr>
              <a:t>エンタイトルメント管理とは</a:t>
            </a:r>
            <a:endParaRPr kumimoji="1" lang="ja-JP" altLang="en-US" sz="3600" b="0" i="0" u="none" strike="noStrike" kern="1200" cap="none" spc="0" normalizeH="0" baseline="0" noProof="0" dirty="0">
              <a:ln>
                <a:noFill/>
              </a:ln>
              <a:solidFill>
                <a:srgbClr val="CDF4FF">
                  <a:lumMod val="10000"/>
                </a:srgbClr>
              </a:solidFill>
              <a:effectLst/>
              <a:uLnTx/>
              <a:uFillTx/>
              <a:latin typeface="Meiryo UI" panose="020B0604030504040204" pitchFamily="50" charset="-128"/>
              <a:ea typeface="Meiryo UI" panose="020B0604030504040204" pitchFamily="50" charset="-128"/>
              <a:cs typeface="+mn-cs"/>
            </a:endParaRPr>
          </a:p>
        </p:txBody>
      </p:sp>
    </p:spTree>
    <p:extLst>
      <p:ext uri="{BB962C8B-B14F-4D97-AF65-F5344CB8AC3E}">
        <p14:creationId xmlns:p14="http://schemas.microsoft.com/office/powerpoint/2010/main" val="326925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23763FBB-7DEA-4C64-BE0D-AC7DC9A2AE41}"/>
              </a:ext>
            </a:extLst>
          </p:cNvPr>
          <p:cNvSpPr txBox="1"/>
          <p:nvPr/>
        </p:nvSpPr>
        <p:spPr>
          <a:xfrm>
            <a:off x="0" y="214435"/>
            <a:ext cx="12137065" cy="487774"/>
          </a:xfrm>
          <a:prstGeom prst="rect">
            <a:avLst/>
          </a:prstGeom>
          <a:noFill/>
        </p:spPr>
        <p:txBody>
          <a:bodyPr wrap="square" lIns="182880" tIns="0" rIns="182880" bIns="0" rtlCol="0">
            <a:noAutofit/>
          </a:bodyPr>
          <a:lstStyle/>
          <a:p>
            <a:pPr>
              <a:lnSpc>
                <a:spcPct val="90000"/>
              </a:lnSpc>
              <a:spcAft>
                <a:spcPts val="600"/>
              </a:spcAft>
            </a:pPr>
            <a:r>
              <a:rPr lang="ja-JP" altLang="en-US" sz="4000" dirty="0">
                <a:latin typeface="Meiryo UI" panose="020B0604030504040204" pitchFamily="50" charset="-128"/>
                <a:ea typeface="Meiryo UI" panose="020B0604030504040204" pitchFamily="50" charset="-128"/>
              </a:rPr>
              <a:t>エンタイトルメント管理で出てくる重要な用語</a:t>
            </a:r>
            <a:endParaRPr kumimoji="1" lang="ja-JP" altLang="en-US" sz="3600" dirty="0">
              <a:solidFill>
                <a:schemeClr val="bg2">
                  <a:lumMod val="10000"/>
                </a:schemeClr>
              </a:solidFill>
              <a:latin typeface="Meiryo UI" panose="020B0604030504040204" pitchFamily="50" charset="-128"/>
              <a:ea typeface="Meiryo UI" panose="020B0604030504040204" pitchFamily="50" charset="-128"/>
            </a:endParaRPr>
          </a:p>
        </p:txBody>
      </p:sp>
      <p:graphicFrame>
        <p:nvGraphicFramePr>
          <p:cNvPr id="3" name="Table 3">
            <a:extLst>
              <a:ext uri="{FF2B5EF4-FFF2-40B4-BE49-F238E27FC236}">
                <a16:creationId xmlns:a16="http://schemas.microsoft.com/office/drawing/2014/main" id="{BE989203-8D1A-49BE-B2CC-E69A4A0BDC11}"/>
              </a:ext>
            </a:extLst>
          </p:cNvPr>
          <p:cNvGraphicFramePr>
            <a:graphicFrameLocks noGrp="1"/>
          </p:cNvGraphicFramePr>
          <p:nvPr>
            <p:extLst>
              <p:ext uri="{D42A27DB-BD31-4B8C-83A1-F6EECF244321}">
                <p14:modId xmlns:p14="http://schemas.microsoft.com/office/powerpoint/2010/main" val="2611684860"/>
              </p:ext>
            </p:extLst>
          </p:nvPr>
        </p:nvGraphicFramePr>
        <p:xfrm>
          <a:off x="841358" y="1209040"/>
          <a:ext cx="10782790" cy="4942840"/>
        </p:xfrm>
        <a:graphic>
          <a:graphicData uri="http://schemas.openxmlformats.org/drawingml/2006/table">
            <a:tbl>
              <a:tblPr firstRow="1" bandRow="1">
                <a:tableStyleId>{00A15C55-8517-42AA-B614-E9B94910E393}</a:tableStyleId>
              </a:tblPr>
              <a:tblGrid>
                <a:gridCol w="2743690">
                  <a:extLst>
                    <a:ext uri="{9D8B030D-6E8A-4147-A177-3AD203B41FA5}">
                      <a16:colId xmlns:a16="http://schemas.microsoft.com/office/drawing/2014/main" val="30190316"/>
                    </a:ext>
                  </a:extLst>
                </a:gridCol>
                <a:gridCol w="8039100">
                  <a:extLst>
                    <a:ext uri="{9D8B030D-6E8A-4147-A177-3AD203B41FA5}">
                      <a16:colId xmlns:a16="http://schemas.microsoft.com/office/drawing/2014/main" val="2217962509"/>
                    </a:ext>
                  </a:extLst>
                </a:gridCol>
              </a:tblGrid>
              <a:tr h="370840">
                <a:tc>
                  <a:txBody>
                    <a:bodyPr/>
                    <a:lstStyle/>
                    <a:p>
                      <a:r>
                        <a:rPr lang="ja-JP" altLang="en-US" dirty="0"/>
                        <a:t>用語</a:t>
                      </a:r>
                      <a:endParaRPr lang="en-US" dirty="0">
                        <a:latin typeface="游ゴシック" panose="020B0400000000000000" pitchFamily="50" charset="-128"/>
                        <a:ea typeface="游ゴシック" panose="020B0400000000000000" pitchFamily="50" charset="-128"/>
                      </a:endParaRPr>
                    </a:p>
                  </a:txBody>
                  <a:tcPr/>
                </a:tc>
                <a:tc>
                  <a:txBody>
                    <a:bodyPr/>
                    <a:lstStyle/>
                    <a:p>
                      <a:r>
                        <a:rPr lang="ja-JP" altLang="en-US" dirty="0"/>
                        <a:t>説明</a:t>
                      </a:r>
                      <a:endParaRPr lang="en-US" dirty="0">
                        <a:latin typeface="游ゴシック" panose="020B0400000000000000" pitchFamily="50" charset="-128"/>
                        <a:ea typeface="游ゴシック" panose="020B0400000000000000" pitchFamily="50" charset="-128"/>
                      </a:endParaRPr>
                    </a:p>
                  </a:txBody>
                  <a:tcPr/>
                </a:tc>
                <a:extLst>
                  <a:ext uri="{0D108BD9-81ED-4DB2-BD59-A6C34878D82A}">
                    <a16:rowId xmlns:a16="http://schemas.microsoft.com/office/drawing/2014/main" val="3886316729"/>
                  </a:ext>
                </a:extLst>
              </a:tr>
              <a:tr h="370840">
                <a:tc>
                  <a:txBody>
                    <a:bodyPr/>
                    <a:lstStyle/>
                    <a:p>
                      <a:pPr algn="l" fontAlgn="t"/>
                      <a:r>
                        <a:rPr lang="ja-JP" altLang="en-US" sz="1200" b="1" dirty="0">
                          <a:solidFill>
                            <a:srgbClr val="D83B01"/>
                          </a:solidFill>
                          <a:effectLst/>
                        </a:rPr>
                        <a:t>アクセス パッケージ</a:t>
                      </a:r>
                      <a:endParaRPr lang="ja-JP" altLang="en-US" sz="1200" b="1" dirty="0">
                        <a:solidFill>
                          <a:srgbClr val="D83B01"/>
                        </a:solidFill>
                        <a:effectLst/>
                        <a:latin typeface="游ゴシック" panose="020B0400000000000000" pitchFamily="50" charset="-128"/>
                        <a:ea typeface="游ゴシック" panose="020B0400000000000000" pitchFamily="50" charset="-128"/>
                      </a:endParaRPr>
                    </a:p>
                  </a:txBody>
                  <a:tcPr/>
                </a:tc>
                <a:tc>
                  <a:txBody>
                    <a:bodyPr/>
                    <a:lstStyle/>
                    <a:p>
                      <a:pPr algn="l" fontAlgn="t"/>
                      <a:r>
                        <a:rPr lang="ja-JP" altLang="en-US" sz="1200" b="1" dirty="0">
                          <a:effectLst/>
                        </a:rPr>
                        <a:t>チームまたはプロジェクトが必要とし、ポリシーに準拠しているリソースをまとめた物</a:t>
                      </a:r>
                      <a:r>
                        <a:rPr lang="ja-JP" altLang="en-US" sz="1200" dirty="0">
                          <a:effectLst/>
                        </a:rPr>
                        <a:t>。 アクセス パッケージは常にカタログに含まれているリソースから選択され作成されます。</a:t>
                      </a:r>
                      <a:endParaRPr lang="ja-JP" altLang="en-US" sz="1200" dirty="0">
                        <a:effectLst/>
                        <a:latin typeface="游ゴシック" panose="020B0400000000000000" pitchFamily="50" charset="-128"/>
                        <a:ea typeface="游ゴシック" panose="020B0400000000000000" pitchFamily="50" charset="-128"/>
                      </a:endParaRPr>
                    </a:p>
                  </a:txBody>
                  <a:tcPr/>
                </a:tc>
                <a:extLst>
                  <a:ext uri="{0D108BD9-81ED-4DB2-BD59-A6C34878D82A}">
                    <a16:rowId xmlns:a16="http://schemas.microsoft.com/office/drawing/2014/main" val="2407436461"/>
                  </a:ext>
                </a:extLst>
              </a:tr>
              <a:tr h="370840">
                <a:tc>
                  <a:txBody>
                    <a:bodyPr/>
                    <a:lstStyle/>
                    <a:p>
                      <a:pPr algn="l" fontAlgn="t"/>
                      <a:r>
                        <a:rPr lang="ja-JP" altLang="en-US" sz="1200" dirty="0">
                          <a:effectLst/>
                        </a:rPr>
                        <a:t>アクセス要求</a:t>
                      </a:r>
                      <a:r>
                        <a:rPr lang="en-US" altLang="ja-JP" sz="1200" dirty="0">
                          <a:effectLst/>
                        </a:rPr>
                        <a:t>(</a:t>
                      </a:r>
                      <a:r>
                        <a:rPr lang="ja-JP" altLang="en-US" sz="1200" dirty="0">
                          <a:effectLst/>
                        </a:rPr>
                        <a:t>リクエスト</a:t>
                      </a:r>
                      <a:r>
                        <a:rPr lang="en-US" altLang="ja-JP" sz="1200" dirty="0">
                          <a:effectLst/>
                        </a:rPr>
                        <a:t>)</a:t>
                      </a:r>
                      <a:endParaRPr lang="ja-JP" altLang="en-US" sz="1200" dirty="0">
                        <a:effectLst/>
                        <a:latin typeface="游ゴシック" panose="020B0400000000000000" pitchFamily="50" charset="-128"/>
                        <a:ea typeface="游ゴシック" panose="020B0400000000000000" pitchFamily="50" charset="-128"/>
                      </a:endParaRPr>
                    </a:p>
                  </a:txBody>
                  <a:tcPr/>
                </a:tc>
                <a:tc>
                  <a:txBody>
                    <a:bodyPr/>
                    <a:lstStyle/>
                    <a:p>
                      <a:pPr algn="l" fontAlgn="t"/>
                      <a:r>
                        <a:rPr lang="ja-JP" altLang="en-US" sz="1200" b="1" dirty="0">
                          <a:effectLst/>
                        </a:rPr>
                        <a:t>アクセス パッケージのリソースへのアクセス要求</a:t>
                      </a:r>
                      <a:r>
                        <a:rPr lang="ja-JP" altLang="en-US" sz="1200" dirty="0">
                          <a:effectLst/>
                        </a:rPr>
                        <a:t>。 要求は通常、承認ワークフローを通じて処理されます。 承認されると、要求元のユーザーにアクセス パッケージが割り当てられます。</a:t>
                      </a:r>
                      <a:endParaRPr lang="ja-JP" altLang="en-US" sz="1200" dirty="0">
                        <a:effectLst/>
                        <a:latin typeface="游ゴシック" panose="020B0400000000000000" pitchFamily="50" charset="-128"/>
                        <a:ea typeface="游ゴシック" panose="020B0400000000000000" pitchFamily="50" charset="-128"/>
                      </a:endParaRPr>
                    </a:p>
                  </a:txBody>
                  <a:tcPr/>
                </a:tc>
                <a:extLst>
                  <a:ext uri="{0D108BD9-81ED-4DB2-BD59-A6C34878D82A}">
                    <a16:rowId xmlns:a16="http://schemas.microsoft.com/office/drawing/2014/main" val="1808471741"/>
                  </a:ext>
                </a:extLst>
              </a:tr>
              <a:tr h="370840">
                <a:tc>
                  <a:txBody>
                    <a:bodyPr/>
                    <a:lstStyle/>
                    <a:p>
                      <a:pPr algn="l" fontAlgn="t"/>
                      <a:r>
                        <a:rPr lang="ja-JP" altLang="en-US" sz="1200" dirty="0">
                          <a:effectLst/>
                        </a:rPr>
                        <a:t>割り当て</a:t>
                      </a:r>
                      <a:endParaRPr lang="ja-JP" altLang="en-US" sz="1200" dirty="0">
                        <a:effectLst/>
                        <a:latin typeface="游ゴシック" panose="020B0400000000000000" pitchFamily="50" charset="-128"/>
                        <a:ea typeface="游ゴシック" panose="020B0400000000000000" pitchFamily="50" charset="-128"/>
                      </a:endParaRPr>
                    </a:p>
                  </a:txBody>
                  <a:tcPr/>
                </a:tc>
                <a:tc>
                  <a:txBody>
                    <a:bodyPr/>
                    <a:lstStyle/>
                    <a:p>
                      <a:pPr algn="l" fontAlgn="t"/>
                      <a:r>
                        <a:rPr lang="ja-JP" altLang="en-US" sz="1200" b="1" dirty="0">
                          <a:effectLst/>
                        </a:rPr>
                        <a:t>アクセス パッケージ内のリソースへのアクセス権をユーザーに付与する事</a:t>
                      </a:r>
                      <a:r>
                        <a:rPr lang="ja-JP" altLang="en-US" sz="1200" dirty="0">
                          <a:effectLst/>
                        </a:rPr>
                        <a:t>。 通常、アクセス パッケージの割り当てには有効期限があり、期限が切れると失効します。</a:t>
                      </a:r>
                      <a:endParaRPr lang="ja-JP" altLang="en-US" sz="1200" dirty="0">
                        <a:effectLst/>
                        <a:latin typeface="游ゴシック" panose="020B0400000000000000" pitchFamily="50" charset="-128"/>
                        <a:ea typeface="游ゴシック" panose="020B0400000000000000" pitchFamily="50" charset="-128"/>
                      </a:endParaRPr>
                    </a:p>
                  </a:txBody>
                  <a:tcPr/>
                </a:tc>
                <a:extLst>
                  <a:ext uri="{0D108BD9-81ED-4DB2-BD59-A6C34878D82A}">
                    <a16:rowId xmlns:a16="http://schemas.microsoft.com/office/drawing/2014/main" val="2054680221"/>
                  </a:ext>
                </a:extLst>
              </a:tr>
              <a:tr h="370840">
                <a:tc>
                  <a:txBody>
                    <a:bodyPr/>
                    <a:lstStyle/>
                    <a:p>
                      <a:pPr algn="l" fontAlgn="t"/>
                      <a:r>
                        <a:rPr lang="ja-JP" altLang="en-US" sz="1200" b="1" dirty="0">
                          <a:solidFill>
                            <a:srgbClr val="D83B01"/>
                          </a:solidFill>
                          <a:effectLst/>
                        </a:rPr>
                        <a:t>カタログ</a:t>
                      </a:r>
                      <a:endParaRPr lang="en-US" sz="1200" b="1" dirty="0">
                        <a:solidFill>
                          <a:srgbClr val="D83B01"/>
                        </a:solidFill>
                        <a:effectLst/>
                        <a:latin typeface="游ゴシック" panose="020B0400000000000000" pitchFamily="50" charset="-128"/>
                        <a:ea typeface="游ゴシック" panose="020B0400000000000000" pitchFamily="50" charset="-128"/>
                      </a:endParaRPr>
                    </a:p>
                  </a:txBody>
                  <a:tcPr/>
                </a:tc>
                <a:tc>
                  <a:txBody>
                    <a:bodyPr/>
                    <a:lstStyle/>
                    <a:p>
                      <a:pPr algn="l" fontAlgn="t"/>
                      <a:r>
                        <a:rPr lang="ja-JP" altLang="en-US" sz="1200" b="1" dirty="0">
                          <a:effectLst/>
                        </a:rPr>
                        <a:t>関連リソースとアクセス パッケージをまとめた物</a:t>
                      </a:r>
                      <a:r>
                        <a:rPr lang="ja-JP" altLang="en-US" sz="1200" dirty="0">
                          <a:effectLst/>
                        </a:rPr>
                        <a:t>。 カタログは主に管理の委任に使用されます。これにより、管理者以外のユーザーが独自のアクセス パッケージを作成できるようにすることができます。 カタログ所有者は、自分が所有するリソースをカタログに追加できます。</a:t>
                      </a:r>
                      <a:endParaRPr lang="ja-JP" altLang="en-US" sz="1200" dirty="0">
                        <a:effectLst/>
                        <a:latin typeface="游ゴシック" panose="020B0400000000000000" pitchFamily="50" charset="-128"/>
                        <a:ea typeface="游ゴシック" panose="020B0400000000000000" pitchFamily="50" charset="-128"/>
                      </a:endParaRPr>
                    </a:p>
                  </a:txBody>
                  <a:tcPr/>
                </a:tc>
                <a:extLst>
                  <a:ext uri="{0D108BD9-81ED-4DB2-BD59-A6C34878D82A}">
                    <a16:rowId xmlns:a16="http://schemas.microsoft.com/office/drawing/2014/main" val="3657031409"/>
                  </a:ext>
                </a:extLst>
              </a:tr>
              <a:tr h="370840">
                <a:tc>
                  <a:txBody>
                    <a:bodyPr/>
                    <a:lstStyle/>
                    <a:p>
                      <a:pPr algn="l" fontAlgn="t"/>
                      <a:r>
                        <a:rPr lang="ja-JP" altLang="en-US" sz="1200" b="1" dirty="0">
                          <a:solidFill>
                            <a:srgbClr val="D83B01"/>
                          </a:solidFill>
                          <a:effectLst/>
                        </a:rPr>
                        <a:t>接続されている組織</a:t>
                      </a:r>
                      <a:endParaRPr lang="ja-JP" altLang="en-US" sz="1200" b="1" dirty="0">
                        <a:solidFill>
                          <a:srgbClr val="D83B01"/>
                        </a:solidFill>
                        <a:effectLst/>
                        <a:latin typeface="游ゴシック" panose="020B0400000000000000" pitchFamily="50" charset="-128"/>
                        <a:ea typeface="游ゴシック" panose="020B0400000000000000" pitchFamily="50" charset="-128"/>
                      </a:endParaRPr>
                    </a:p>
                  </a:txBody>
                  <a:tcPr/>
                </a:tc>
                <a:tc>
                  <a:txBody>
                    <a:bodyPr/>
                    <a:lstStyle/>
                    <a:p>
                      <a:pPr algn="l" fontAlgn="t"/>
                      <a:r>
                        <a:rPr lang="ja-JP" altLang="en-US" sz="1200" b="1" dirty="0">
                          <a:effectLst/>
                        </a:rPr>
                        <a:t>自組織が関係を持っている、外部の </a:t>
                      </a:r>
                      <a:r>
                        <a:rPr lang="en-US" altLang="ja-JP" sz="1200" b="1">
                          <a:effectLst/>
                        </a:rPr>
                        <a:t>Entra ID </a:t>
                      </a:r>
                      <a:r>
                        <a:rPr lang="ja-JP" altLang="en-US" sz="1200" b="1" dirty="0">
                          <a:effectLst/>
                        </a:rPr>
                        <a:t>ディレクトリ</a:t>
                      </a:r>
                      <a:r>
                        <a:rPr lang="en-US" altLang="ja-JP" sz="1200" b="1" dirty="0">
                          <a:effectLst/>
                        </a:rPr>
                        <a:t>/</a:t>
                      </a:r>
                      <a:r>
                        <a:rPr lang="ja-JP" altLang="en-US" sz="1200" b="1" dirty="0">
                          <a:effectLst/>
                        </a:rPr>
                        <a:t>テナント</a:t>
                      </a:r>
                      <a:r>
                        <a:rPr lang="ja-JP" altLang="en-US" sz="1200" dirty="0">
                          <a:effectLst/>
                        </a:rPr>
                        <a:t>。 接続された組織のユーザーは、アクセス権の要求を許可されたユーザーとして、ポリシーで指定できます。</a:t>
                      </a:r>
                      <a:endParaRPr lang="ja-JP" altLang="en-US" sz="1200" dirty="0">
                        <a:effectLst/>
                        <a:latin typeface="游ゴシック" panose="020B0400000000000000" pitchFamily="50" charset="-128"/>
                        <a:ea typeface="游ゴシック" panose="020B0400000000000000" pitchFamily="50" charset="-128"/>
                      </a:endParaRPr>
                    </a:p>
                  </a:txBody>
                  <a:tcPr/>
                </a:tc>
                <a:extLst>
                  <a:ext uri="{0D108BD9-81ED-4DB2-BD59-A6C34878D82A}">
                    <a16:rowId xmlns:a16="http://schemas.microsoft.com/office/drawing/2014/main" val="47005265"/>
                  </a:ext>
                </a:extLst>
              </a:tr>
              <a:tr h="370840">
                <a:tc>
                  <a:txBody>
                    <a:bodyPr/>
                    <a:lstStyle/>
                    <a:p>
                      <a:pPr algn="l" fontAlgn="t"/>
                      <a:r>
                        <a:rPr lang="ja-JP" altLang="en-US" sz="1200" b="1" dirty="0">
                          <a:solidFill>
                            <a:srgbClr val="D83B01"/>
                          </a:solidFill>
                          <a:effectLst/>
                        </a:rPr>
                        <a:t>ポリシー</a:t>
                      </a:r>
                      <a:endParaRPr lang="en-US" sz="1200" b="1" dirty="0">
                        <a:solidFill>
                          <a:srgbClr val="D83B01"/>
                        </a:solidFill>
                        <a:effectLst/>
                        <a:latin typeface="游ゴシック" panose="020B0400000000000000" pitchFamily="50" charset="-128"/>
                        <a:ea typeface="游ゴシック" panose="020B0400000000000000" pitchFamily="50" charset="-128"/>
                      </a:endParaRPr>
                    </a:p>
                  </a:txBody>
                  <a:tcPr/>
                </a:tc>
                <a:tc>
                  <a:txBody>
                    <a:bodyPr/>
                    <a:lstStyle/>
                    <a:p>
                      <a:pPr algn="l" fontAlgn="t"/>
                      <a:r>
                        <a:rPr lang="ja-JP" altLang="en-US" sz="1200" b="1" dirty="0">
                          <a:effectLst/>
                        </a:rPr>
                        <a:t>アクセス権のライフサイクルを定義する一連のルール </a:t>
                      </a:r>
                      <a:r>
                        <a:rPr lang="en-US" altLang="ja-JP" sz="1200" b="1" dirty="0">
                          <a:effectLst/>
                        </a:rPr>
                        <a:t>(</a:t>
                      </a:r>
                      <a:r>
                        <a:rPr lang="ja-JP" altLang="en-US" sz="1200" b="1" dirty="0">
                          <a:effectLst/>
                        </a:rPr>
                        <a:t>どのようなユーザーが要求できるか、誰が承認を実行できるか、割り当てによって付与されたアクセス権がいつ失効するかなど</a:t>
                      </a:r>
                      <a:r>
                        <a:rPr lang="en-US" altLang="ja-JP" sz="1200" b="1" dirty="0">
                          <a:effectLst/>
                        </a:rPr>
                        <a:t>)</a:t>
                      </a:r>
                      <a:r>
                        <a:rPr lang="ja-JP" altLang="en-US" sz="1200" dirty="0">
                          <a:effectLst/>
                        </a:rPr>
                        <a:t>。 ポリシーはアクセス パッケージにリンクされます。 たとえば、アクセス パッケージに </a:t>
                      </a:r>
                      <a:r>
                        <a:rPr lang="en-US" altLang="ja-JP" sz="1200" dirty="0">
                          <a:effectLst/>
                        </a:rPr>
                        <a:t>2 </a:t>
                      </a:r>
                      <a:r>
                        <a:rPr lang="ja-JP" altLang="en-US" sz="1200" dirty="0">
                          <a:effectLst/>
                        </a:rPr>
                        <a:t>つのポリシーを含めて、</a:t>
                      </a:r>
                      <a:r>
                        <a:rPr lang="en-US" altLang="ja-JP" sz="1200" dirty="0">
                          <a:effectLst/>
                        </a:rPr>
                        <a:t>1 </a:t>
                      </a:r>
                      <a:r>
                        <a:rPr lang="ja-JP" altLang="en-US" sz="1200" dirty="0">
                          <a:effectLst/>
                        </a:rPr>
                        <a:t>つは従業員によるアクセス要求、もう </a:t>
                      </a:r>
                      <a:r>
                        <a:rPr lang="en-US" altLang="ja-JP" sz="1200" dirty="0">
                          <a:effectLst/>
                        </a:rPr>
                        <a:t>1 </a:t>
                      </a:r>
                      <a:r>
                        <a:rPr lang="ja-JP" altLang="en-US" sz="1200" dirty="0">
                          <a:effectLst/>
                        </a:rPr>
                        <a:t>つは外部ユーザーによるアクセス要求に使用することもできます。</a:t>
                      </a:r>
                      <a:endParaRPr lang="ja-JP" altLang="en-US" sz="1200" dirty="0">
                        <a:effectLst/>
                        <a:latin typeface="游ゴシック" panose="020B0400000000000000" pitchFamily="50" charset="-128"/>
                        <a:ea typeface="游ゴシック" panose="020B0400000000000000" pitchFamily="50" charset="-128"/>
                      </a:endParaRPr>
                    </a:p>
                  </a:txBody>
                  <a:tcPr/>
                </a:tc>
                <a:extLst>
                  <a:ext uri="{0D108BD9-81ED-4DB2-BD59-A6C34878D82A}">
                    <a16:rowId xmlns:a16="http://schemas.microsoft.com/office/drawing/2014/main" val="2184287943"/>
                  </a:ext>
                </a:extLst>
              </a:tr>
              <a:tr h="370840">
                <a:tc>
                  <a:txBody>
                    <a:bodyPr/>
                    <a:lstStyle/>
                    <a:p>
                      <a:pPr algn="l" fontAlgn="t"/>
                      <a:r>
                        <a:rPr lang="ja-JP" altLang="en-US" sz="1200" b="1" dirty="0">
                          <a:solidFill>
                            <a:srgbClr val="D83B01"/>
                          </a:solidFill>
                          <a:effectLst/>
                        </a:rPr>
                        <a:t>リソース</a:t>
                      </a:r>
                      <a:endParaRPr lang="en-US" sz="1200" b="1" dirty="0">
                        <a:solidFill>
                          <a:srgbClr val="D83B01"/>
                        </a:solidFill>
                        <a:effectLst/>
                        <a:latin typeface="游ゴシック" panose="020B0400000000000000" pitchFamily="50" charset="-128"/>
                        <a:ea typeface="游ゴシック" panose="020B0400000000000000" pitchFamily="50" charset="-128"/>
                      </a:endParaRPr>
                    </a:p>
                  </a:txBody>
                  <a:tcPr/>
                </a:tc>
                <a:tc>
                  <a:txBody>
                    <a:bodyPr/>
                    <a:lstStyle/>
                    <a:p>
                      <a:pPr algn="l" fontAlgn="t"/>
                      <a:r>
                        <a:rPr lang="en-US" altLang="ja-JP" sz="1200" b="1" dirty="0">
                          <a:effectLst/>
                        </a:rPr>
                        <a:t>Office </a:t>
                      </a:r>
                      <a:r>
                        <a:rPr lang="ja-JP" altLang="en-US" sz="1200" b="1" dirty="0">
                          <a:effectLst/>
                        </a:rPr>
                        <a:t>グループ、セキュリティ グループ、アプリケーション、</a:t>
                      </a:r>
                      <a:r>
                        <a:rPr lang="en-US" altLang="ja-JP" sz="1200" b="1" dirty="0">
                          <a:effectLst/>
                        </a:rPr>
                        <a:t>SharePoint Online </a:t>
                      </a:r>
                      <a:r>
                        <a:rPr lang="ja-JP" altLang="en-US" sz="1200" b="1" dirty="0">
                          <a:effectLst/>
                        </a:rPr>
                        <a:t>サイトなどのアセット</a:t>
                      </a:r>
                      <a:r>
                        <a:rPr lang="en-US" altLang="ja-JP" sz="1200" b="1" dirty="0">
                          <a:effectLst/>
                        </a:rPr>
                        <a:t>/</a:t>
                      </a:r>
                      <a:r>
                        <a:rPr lang="ja-JP" altLang="en-US" sz="1200" b="1" dirty="0">
                          <a:effectLst/>
                        </a:rPr>
                        <a:t>資産</a:t>
                      </a:r>
                      <a:r>
                        <a:rPr lang="ja-JP" altLang="en-US" sz="1200" dirty="0">
                          <a:effectLst/>
                        </a:rPr>
                        <a:t>。アクセス許可は、ロールによってユーザーに付与します。</a:t>
                      </a:r>
                      <a:endParaRPr lang="ja-JP" altLang="en-US" sz="1200" dirty="0">
                        <a:effectLst/>
                        <a:latin typeface="游ゴシック" panose="020B0400000000000000" pitchFamily="50" charset="-128"/>
                        <a:ea typeface="游ゴシック" panose="020B0400000000000000" pitchFamily="50" charset="-128"/>
                      </a:endParaRPr>
                    </a:p>
                  </a:txBody>
                  <a:tcPr/>
                </a:tc>
                <a:extLst>
                  <a:ext uri="{0D108BD9-81ED-4DB2-BD59-A6C34878D82A}">
                    <a16:rowId xmlns:a16="http://schemas.microsoft.com/office/drawing/2014/main" val="3237194711"/>
                  </a:ext>
                </a:extLst>
              </a:tr>
              <a:tr h="370840">
                <a:tc>
                  <a:txBody>
                    <a:bodyPr/>
                    <a:lstStyle/>
                    <a:p>
                      <a:pPr algn="l" fontAlgn="t"/>
                      <a:r>
                        <a:rPr lang="ja-JP" altLang="en-US" sz="1200" dirty="0">
                          <a:effectLst/>
                        </a:rPr>
                        <a:t>リソース ロール</a:t>
                      </a:r>
                      <a:endParaRPr lang="ja-JP" altLang="en-US" sz="1200" dirty="0">
                        <a:effectLst/>
                        <a:latin typeface="游ゴシック" panose="020B0400000000000000" pitchFamily="50" charset="-128"/>
                        <a:ea typeface="游ゴシック" panose="020B0400000000000000" pitchFamily="50" charset="-128"/>
                      </a:endParaRPr>
                    </a:p>
                  </a:txBody>
                  <a:tcPr/>
                </a:tc>
                <a:tc>
                  <a:txBody>
                    <a:bodyPr/>
                    <a:lstStyle/>
                    <a:p>
                      <a:pPr algn="l" fontAlgn="t"/>
                      <a:r>
                        <a:rPr lang="ja-JP" altLang="en-US" sz="1200" b="1" dirty="0">
                          <a:effectLst/>
                        </a:rPr>
                        <a:t>リソースに関連付けられ、リソースによって定義されている一連のアクセス許可の種類</a:t>
                      </a:r>
                      <a:r>
                        <a:rPr lang="ja-JP" altLang="en-US" sz="1200" dirty="0">
                          <a:effectLst/>
                        </a:rPr>
                        <a:t>。 主に、リソースに対して、どのような立場でアクセスするかを定義します。グループには </a:t>
                      </a:r>
                      <a:r>
                        <a:rPr lang="en-US" altLang="ja-JP" sz="1200" dirty="0">
                          <a:effectLst/>
                        </a:rPr>
                        <a:t>2 </a:t>
                      </a:r>
                      <a:r>
                        <a:rPr lang="ja-JP" altLang="en-US" sz="1200" dirty="0">
                          <a:effectLst/>
                        </a:rPr>
                        <a:t>つのロールがあります </a:t>
                      </a:r>
                      <a:r>
                        <a:rPr lang="en-US" altLang="ja-JP" sz="1200" dirty="0">
                          <a:effectLst/>
                        </a:rPr>
                        <a:t>(</a:t>
                      </a:r>
                      <a:r>
                        <a:rPr lang="ja-JP" altLang="en-US" sz="1200" dirty="0">
                          <a:effectLst/>
                        </a:rPr>
                        <a:t>メンバーと所有者</a:t>
                      </a:r>
                      <a:r>
                        <a:rPr lang="en-US" altLang="ja-JP" sz="1200" dirty="0">
                          <a:effectLst/>
                        </a:rPr>
                        <a:t>)</a:t>
                      </a:r>
                      <a:r>
                        <a:rPr lang="ja-JP" altLang="en-US" sz="1200" dirty="0">
                          <a:effectLst/>
                        </a:rPr>
                        <a:t>。 </a:t>
                      </a:r>
                      <a:r>
                        <a:rPr lang="en-US" altLang="ja-JP" sz="1200" dirty="0">
                          <a:effectLst/>
                        </a:rPr>
                        <a:t>SharePoint </a:t>
                      </a:r>
                      <a:r>
                        <a:rPr lang="ja-JP" altLang="en-US" sz="1200" dirty="0">
                          <a:effectLst/>
                        </a:rPr>
                        <a:t>サイトには通常 </a:t>
                      </a:r>
                      <a:r>
                        <a:rPr lang="en-US" altLang="ja-JP" sz="1200" dirty="0">
                          <a:effectLst/>
                        </a:rPr>
                        <a:t>3 </a:t>
                      </a:r>
                      <a:r>
                        <a:rPr lang="ja-JP" altLang="en-US" sz="1200" dirty="0">
                          <a:effectLst/>
                        </a:rPr>
                        <a:t>つのロールがありますが、追加のカスタム ロールを使用することもできます。 アプリケーションにはカスタム ロールを設定できます。</a:t>
                      </a:r>
                      <a:endParaRPr lang="ja-JP" altLang="en-US" sz="1200" dirty="0">
                        <a:effectLst/>
                        <a:latin typeface="游ゴシック" panose="020B0400000000000000" pitchFamily="50" charset="-128"/>
                        <a:ea typeface="游ゴシック" panose="020B0400000000000000" pitchFamily="50" charset="-128"/>
                      </a:endParaRPr>
                    </a:p>
                  </a:txBody>
                  <a:tcPr/>
                </a:tc>
                <a:extLst>
                  <a:ext uri="{0D108BD9-81ED-4DB2-BD59-A6C34878D82A}">
                    <a16:rowId xmlns:a16="http://schemas.microsoft.com/office/drawing/2014/main" val="343858229"/>
                  </a:ext>
                </a:extLst>
              </a:tr>
            </a:tbl>
          </a:graphicData>
        </a:graphic>
      </p:graphicFrame>
    </p:spTree>
    <p:extLst>
      <p:ext uri="{BB962C8B-B14F-4D97-AF65-F5344CB8AC3E}">
        <p14:creationId xmlns:p14="http://schemas.microsoft.com/office/powerpoint/2010/main" val="23650643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Freeform: Shape 149">
            <a:extLst>
              <a:ext uri="{FF2B5EF4-FFF2-40B4-BE49-F238E27FC236}">
                <a16:creationId xmlns:a16="http://schemas.microsoft.com/office/drawing/2014/main" id="{994E5E6C-FD5E-49AE-84F1-D3073FD85233}"/>
              </a:ext>
            </a:extLst>
          </p:cNvPr>
          <p:cNvSpPr/>
          <p:nvPr/>
        </p:nvSpPr>
        <p:spPr bwMode="auto">
          <a:xfrm>
            <a:off x="621328" y="1465385"/>
            <a:ext cx="7362092" cy="5263661"/>
          </a:xfrm>
          <a:custGeom>
            <a:avLst/>
            <a:gdLst>
              <a:gd name="connsiteX0" fmla="*/ 0 w 7362092"/>
              <a:gd name="connsiteY0" fmla="*/ 0 h 5263661"/>
              <a:gd name="connsiteX1" fmla="*/ 7362092 w 7362092"/>
              <a:gd name="connsiteY1" fmla="*/ 0 h 5263661"/>
              <a:gd name="connsiteX2" fmla="*/ 7362092 w 7362092"/>
              <a:gd name="connsiteY2" fmla="*/ 5263661 h 5263661"/>
              <a:gd name="connsiteX3" fmla="*/ 4255477 w 7362092"/>
              <a:gd name="connsiteY3" fmla="*/ 5263661 h 5263661"/>
              <a:gd name="connsiteX4" fmla="*/ 4255477 w 7362092"/>
              <a:gd name="connsiteY4" fmla="*/ 2942492 h 5263661"/>
              <a:gd name="connsiteX5" fmla="*/ 70338 w 7362092"/>
              <a:gd name="connsiteY5" fmla="*/ 2942492 h 5263661"/>
              <a:gd name="connsiteX6" fmla="*/ 0 w 7362092"/>
              <a:gd name="connsiteY6" fmla="*/ 0 h 5263661"/>
              <a:gd name="connsiteX0" fmla="*/ 0 w 7362092"/>
              <a:gd name="connsiteY0" fmla="*/ 0 h 5263661"/>
              <a:gd name="connsiteX1" fmla="*/ 7362092 w 7362092"/>
              <a:gd name="connsiteY1" fmla="*/ 0 h 5263661"/>
              <a:gd name="connsiteX2" fmla="*/ 7362092 w 7362092"/>
              <a:gd name="connsiteY2" fmla="*/ 5263661 h 5263661"/>
              <a:gd name="connsiteX3" fmla="*/ 4255477 w 7362092"/>
              <a:gd name="connsiteY3" fmla="*/ 5263661 h 5263661"/>
              <a:gd name="connsiteX4" fmla="*/ 4255477 w 7362092"/>
              <a:gd name="connsiteY4" fmla="*/ 2942492 h 5263661"/>
              <a:gd name="connsiteX5" fmla="*/ 0 w 7362092"/>
              <a:gd name="connsiteY5" fmla="*/ 2965938 h 5263661"/>
              <a:gd name="connsiteX6" fmla="*/ 0 w 7362092"/>
              <a:gd name="connsiteY6" fmla="*/ 0 h 526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2092" h="5263661">
                <a:moveTo>
                  <a:pt x="0" y="0"/>
                </a:moveTo>
                <a:lnTo>
                  <a:pt x="7362092" y="0"/>
                </a:lnTo>
                <a:lnTo>
                  <a:pt x="7362092" y="5263661"/>
                </a:lnTo>
                <a:lnTo>
                  <a:pt x="4255477" y="5263661"/>
                </a:lnTo>
                <a:lnTo>
                  <a:pt x="4255477" y="2942492"/>
                </a:lnTo>
                <a:lnTo>
                  <a:pt x="0" y="2965938"/>
                </a:lnTo>
                <a:lnTo>
                  <a:pt x="0" y="0"/>
                </a:lnTo>
                <a:close/>
              </a:path>
            </a:pathLst>
          </a:custGeom>
          <a:solidFill>
            <a:schemeClr val="bg1"/>
          </a:solidFill>
          <a:ln w="28575">
            <a:solidFill>
              <a:schemeClr val="bg1">
                <a:lumMod val="65000"/>
              </a:schemeClr>
            </a:solidFill>
            <a:prstDash val="dash"/>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5" name="テキスト ボックス 4">
            <a:extLst>
              <a:ext uri="{FF2B5EF4-FFF2-40B4-BE49-F238E27FC236}">
                <a16:creationId xmlns:a16="http://schemas.microsoft.com/office/drawing/2014/main" id="{23763FBB-7DEA-4C64-BE0D-AC7DC9A2AE41}"/>
              </a:ext>
            </a:extLst>
          </p:cNvPr>
          <p:cNvSpPr txBox="1"/>
          <p:nvPr/>
        </p:nvSpPr>
        <p:spPr>
          <a:xfrm>
            <a:off x="0" y="214435"/>
            <a:ext cx="12137065" cy="487774"/>
          </a:xfrm>
          <a:prstGeom prst="rect">
            <a:avLst/>
          </a:prstGeom>
          <a:noFill/>
        </p:spPr>
        <p:txBody>
          <a:bodyPr wrap="square" lIns="182880" tIns="0" rIns="182880" bIns="0" rtlCol="0">
            <a:noAutofit/>
          </a:bodyPr>
          <a:lstStyle/>
          <a:p>
            <a:pPr>
              <a:lnSpc>
                <a:spcPct val="90000"/>
              </a:lnSpc>
              <a:spcAft>
                <a:spcPts val="600"/>
              </a:spcAft>
            </a:pPr>
            <a:r>
              <a:rPr lang="ja-JP" altLang="en-US" sz="4000" dirty="0">
                <a:latin typeface="Meiryo UI" panose="020B0604030504040204" pitchFamily="50" charset="-128"/>
                <a:ea typeface="Meiryo UI" panose="020B0604030504040204" pitchFamily="50" charset="-128"/>
              </a:rPr>
              <a:t>エンタイトルメント管理の仕組みの理解</a:t>
            </a:r>
            <a:endParaRPr kumimoji="1" lang="ja-JP" altLang="en-US" sz="3600" dirty="0">
              <a:solidFill>
                <a:schemeClr val="bg2">
                  <a:lumMod val="10000"/>
                </a:schemeClr>
              </a:solidFill>
              <a:latin typeface="Meiryo UI" panose="020B0604030504040204" pitchFamily="50" charset="-128"/>
              <a:ea typeface="Meiryo UI" panose="020B0604030504040204" pitchFamily="50" charset="-128"/>
            </a:endParaRPr>
          </a:p>
        </p:txBody>
      </p:sp>
      <p:sp>
        <p:nvSpPr>
          <p:cNvPr id="18" name="四角形: 角を丸くする 17">
            <a:extLst>
              <a:ext uri="{FF2B5EF4-FFF2-40B4-BE49-F238E27FC236}">
                <a16:creationId xmlns:a16="http://schemas.microsoft.com/office/drawing/2014/main" id="{08684DD8-6EB6-4910-AA23-3C6B85D0D527}"/>
              </a:ext>
            </a:extLst>
          </p:cNvPr>
          <p:cNvSpPr/>
          <p:nvPr/>
        </p:nvSpPr>
        <p:spPr bwMode="auto">
          <a:xfrm>
            <a:off x="4985282" y="1961261"/>
            <a:ext cx="2775208" cy="3870491"/>
          </a:xfrm>
          <a:prstGeom prst="roundRect">
            <a:avLst>
              <a:gd name="adj" fmla="val 0"/>
            </a:avLst>
          </a:prstGeom>
          <a:noFill/>
          <a:ln w="28575">
            <a:solidFill>
              <a:srgbClr val="41424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745" dirty="0">
              <a:solidFill>
                <a:srgbClr val="414242"/>
              </a:solidFill>
              <a:latin typeface="Meiryo UI" panose="020B0604030504040204" pitchFamily="50" charset="-128"/>
              <a:ea typeface="Meiryo UI" panose="020B0604030504040204" pitchFamily="50" charset="-128"/>
              <a:cs typeface="Segoe UI" pitchFamily="34" charset="0"/>
            </a:endParaRPr>
          </a:p>
        </p:txBody>
      </p:sp>
      <p:grpSp>
        <p:nvGrpSpPr>
          <p:cNvPr id="19" name="Group 227">
            <a:extLst>
              <a:ext uri="{FF2B5EF4-FFF2-40B4-BE49-F238E27FC236}">
                <a16:creationId xmlns:a16="http://schemas.microsoft.com/office/drawing/2014/main" id="{8CA82123-6814-4C95-B4CA-6DFA814F8760}"/>
              </a:ext>
            </a:extLst>
          </p:cNvPr>
          <p:cNvGrpSpPr/>
          <p:nvPr/>
        </p:nvGrpSpPr>
        <p:grpSpPr>
          <a:xfrm>
            <a:off x="4977172" y="1735958"/>
            <a:ext cx="2783318" cy="406284"/>
            <a:chOff x="4506458" y="3905339"/>
            <a:chExt cx="2375705" cy="274320"/>
          </a:xfrm>
        </p:grpSpPr>
        <p:sp>
          <p:nvSpPr>
            <p:cNvPr id="20" name="Rectangle 228">
              <a:extLst>
                <a:ext uri="{FF2B5EF4-FFF2-40B4-BE49-F238E27FC236}">
                  <a16:creationId xmlns:a16="http://schemas.microsoft.com/office/drawing/2014/main" id="{CE2D02E9-186F-4A07-823F-2FE203CD8944}"/>
                </a:ext>
              </a:extLst>
            </p:cNvPr>
            <p:cNvSpPr/>
            <p:nvPr/>
          </p:nvSpPr>
          <p:spPr bwMode="auto">
            <a:xfrm>
              <a:off x="4506458" y="3905339"/>
              <a:ext cx="2375705" cy="274320"/>
            </a:xfrm>
            <a:prstGeom prst="rect">
              <a:avLst/>
            </a:prstGeom>
            <a:solidFill>
              <a:schemeClr val="tx1">
                <a:lumMod val="75000"/>
                <a:lumOff val="25000"/>
              </a:schemeClr>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defTabSz="932114" fontAlgn="base">
                <a:spcBef>
                  <a:spcPct val="0"/>
                </a:spcBef>
                <a:spcAft>
                  <a:spcPct val="0"/>
                </a:spcAft>
                <a:defRPr/>
              </a:pPr>
              <a:endParaRPr lang="en-US" sz="2000" dirty="0">
                <a:solidFill>
                  <a:srgbClr val="FFFFFF"/>
                </a:solidFill>
                <a:latin typeface="Meiryo UI" panose="020B0604030504040204" pitchFamily="50" charset="-128"/>
                <a:ea typeface="Meiryo UI" panose="020B0604030504040204" pitchFamily="50" charset="-128"/>
                <a:cs typeface="Segoe UI" pitchFamily="34" charset="0"/>
              </a:endParaRPr>
            </a:p>
          </p:txBody>
        </p:sp>
        <p:sp>
          <p:nvSpPr>
            <p:cNvPr id="22" name="Rectangle 229">
              <a:extLst>
                <a:ext uri="{FF2B5EF4-FFF2-40B4-BE49-F238E27FC236}">
                  <a16:creationId xmlns:a16="http://schemas.microsoft.com/office/drawing/2014/main" id="{55C00ACF-8484-434A-9C74-7341AC9EEC44}"/>
                </a:ext>
              </a:extLst>
            </p:cNvPr>
            <p:cNvSpPr/>
            <p:nvPr/>
          </p:nvSpPr>
          <p:spPr>
            <a:xfrm>
              <a:off x="4864509" y="3945550"/>
              <a:ext cx="1890915" cy="220017"/>
            </a:xfrm>
            <a:prstGeom prst="rect">
              <a:avLst/>
            </a:prstGeom>
            <a:noFill/>
          </p:spPr>
          <p:txBody>
            <a:bodyPr wrap="none" lIns="0" tIns="0" rIns="0" bIns="0">
              <a:spAutoFit/>
            </a:bodyPr>
            <a:lstStyle/>
            <a:p>
              <a:pPr defTabSz="914049">
                <a:lnSpc>
                  <a:spcPct val="90000"/>
                </a:lnSpc>
                <a:defRPr/>
              </a:pPr>
              <a:r>
                <a:rPr lang="ja-JP" altLang="en-US" sz="2353" spc="-50" dirty="0">
                  <a:solidFill>
                    <a:srgbClr val="FFFFFF"/>
                  </a:solidFill>
                  <a:latin typeface="Segoe UI Semibold"/>
                  <a:ea typeface="Meiryo UI" panose="020B0604030504040204" pitchFamily="50" charset="-128"/>
                </a:rPr>
                <a:t>アクセス パッケージ</a:t>
              </a:r>
              <a:r>
                <a:rPr lang="en-US" altLang="ja-JP" sz="2353" spc="-50" dirty="0">
                  <a:solidFill>
                    <a:srgbClr val="FFFFFF"/>
                  </a:solidFill>
                  <a:latin typeface="Segoe UI Semibold"/>
                  <a:ea typeface="Meiryo UI" panose="020B0604030504040204" pitchFamily="50" charset="-128"/>
                </a:rPr>
                <a:t>1</a:t>
              </a:r>
              <a:endParaRPr lang="en-US" sz="2353" spc="-50" dirty="0">
                <a:solidFill>
                  <a:srgbClr val="FFFFFF"/>
                </a:solidFill>
                <a:latin typeface="Segoe UI Semibold"/>
                <a:ea typeface="Meiryo UI" panose="020B0604030504040204" pitchFamily="50" charset="-128"/>
              </a:endParaRPr>
            </a:p>
          </p:txBody>
        </p:sp>
        <p:pic>
          <p:nvPicPr>
            <p:cNvPr id="24" name="Picture 230">
              <a:extLst>
                <a:ext uri="{FF2B5EF4-FFF2-40B4-BE49-F238E27FC236}">
                  <a16:creationId xmlns:a16="http://schemas.microsoft.com/office/drawing/2014/main" id="{A0E6344C-E7BE-439C-A85B-52BB65EDF52B}"/>
                </a:ext>
              </a:extLst>
            </p:cNvPr>
            <p:cNvPicPr>
              <a:picLocks noChangeAspect="1"/>
            </p:cNvPicPr>
            <p:nvPr/>
          </p:nvPicPr>
          <p:blipFill>
            <a:blip r:embed="rId3"/>
            <a:stretch>
              <a:fillRect/>
            </a:stretch>
          </p:blipFill>
          <p:spPr>
            <a:xfrm>
              <a:off x="4582603" y="3925723"/>
              <a:ext cx="214978" cy="214978"/>
            </a:xfrm>
            <a:prstGeom prst="rect">
              <a:avLst/>
            </a:prstGeom>
          </p:spPr>
        </p:pic>
      </p:grpSp>
      <p:pic>
        <p:nvPicPr>
          <p:cNvPr id="32" name="Picture 300">
            <a:extLst>
              <a:ext uri="{FF2B5EF4-FFF2-40B4-BE49-F238E27FC236}">
                <a16:creationId xmlns:a16="http://schemas.microsoft.com/office/drawing/2014/main" id="{17DAF741-9DEC-43E5-8167-C1A88C751CBE}"/>
              </a:ext>
            </a:extLst>
          </p:cNvPr>
          <p:cNvPicPr>
            <a:picLocks noChangeAspect="1"/>
          </p:cNvPicPr>
          <p:nvPr/>
        </p:nvPicPr>
        <p:blipFill>
          <a:blip r:embed="rId4"/>
          <a:stretch>
            <a:fillRect/>
          </a:stretch>
        </p:blipFill>
        <p:spPr>
          <a:xfrm>
            <a:off x="5436715" y="2655318"/>
            <a:ext cx="406284" cy="406284"/>
          </a:xfrm>
          <a:prstGeom prst="rect">
            <a:avLst/>
          </a:prstGeom>
        </p:spPr>
      </p:pic>
      <p:sp>
        <p:nvSpPr>
          <p:cNvPr id="35" name="Rectangle 269">
            <a:extLst>
              <a:ext uri="{FF2B5EF4-FFF2-40B4-BE49-F238E27FC236}">
                <a16:creationId xmlns:a16="http://schemas.microsoft.com/office/drawing/2014/main" id="{C920BC63-AB3A-41DF-9570-A86D0DBF70AE}"/>
              </a:ext>
            </a:extLst>
          </p:cNvPr>
          <p:cNvSpPr/>
          <p:nvPr/>
        </p:nvSpPr>
        <p:spPr>
          <a:xfrm>
            <a:off x="5920629" y="2716598"/>
            <a:ext cx="612347" cy="325858"/>
          </a:xfrm>
          <a:prstGeom prst="rect">
            <a:avLst/>
          </a:prstGeom>
        </p:spPr>
        <p:txBody>
          <a:bodyPr wrap="none" lIns="0" tIns="0" rIns="0" bIns="0">
            <a:spAutoFit/>
          </a:bodyPr>
          <a:lstStyle/>
          <a:p>
            <a:pPr defTabSz="914049">
              <a:lnSpc>
                <a:spcPct val="90000"/>
              </a:lnSpc>
              <a:defRPr/>
            </a:pPr>
            <a:r>
              <a:rPr lang="ja-JP" altLang="en-US" sz="2353" spc="-50" dirty="0">
                <a:solidFill>
                  <a:srgbClr val="1A1A1A"/>
                </a:solidFill>
                <a:latin typeface="Meiryo UI" panose="020B0604030504040204" pitchFamily="50" charset="-128"/>
                <a:ea typeface="Meiryo UI" panose="020B0604030504040204" pitchFamily="50" charset="-128"/>
              </a:rPr>
              <a:t>アプリ</a:t>
            </a:r>
            <a:endParaRPr lang="en-US" sz="2353" spc="-50" dirty="0">
              <a:solidFill>
                <a:srgbClr val="1A1A1A"/>
              </a:solidFill>
              <a:latin typeface="Meiryo UI" panose="020B0604030504040204" pitchFamily="50" charset="-128"/>
              <a:ea typeface="Meiryo UI" panose="020B0604030504040204" pitchFamily="50" charset="-128"/>
            </a:endParaRPr>
          </a:p>
        </p:txBody>
      </p:sp>
      <p:sp>
        <p:nvSpPr>
          <p:cNvPr id="36" name="Rectangle 269">
            <a:extLst>
              <a:ext uri="{FF2B5EF4-FFF2-40B4-BE49-F238E27FC236}">
                <a16:creationId xmlns:a16="http://schemas.microsoft.com/office/drawing/2014/main" id="{9E5E847D-CD6B-4578-94E1-D5DEAFADC2AD}"/>
              </a:ext>
            </a:extLst>
          </p:cNvPr>
          <p:cNvSpPr/>
          <p:nvPr/>
        </p:nvSpPr>
        <p:spPr>
          <a:xfrm>
            <a:off x="5735678" y="4594000"/>
            <a:ext cx="1487587" cy="325858"/>
          </a:xfrm>
          <a:prstGeom prst="rect">
            <a:avLst/>
          </a:prstGeom>
        </p:spPr>
        <p:txBody>
          <a:bodyPr wrap="none" lIns="0" tIns="0" rIns="0" bIns="0">
            <a:spAutoFit/>
          </a:bodyPr>
          <a:lstStyle/>
          <a:p>
            <a:pPr defTabSz="914049">
              <a:lnSpc>
                <a:spcPct val="90000"/>
              </a:lnSpc>
              <a:defRPr/>
            </a:pPr>
            <a:r>
              <a:rPr lang="ja-JP" altLang="en-US" sz="2353" spc="-50" dirty="0">
                <a:solidFill>
                  <a:srgbClr val="1A1A1A"/>
                </a:solidFill>
                <a:latin typeface="Meiryo UI" panose="020B0604030504040204" pitchFamily="50" charset="-128"/>
                <a:ea typeface="Meiryo UI" panose="020B0604030504040204" pitchFamily="50" charset="-128"/>
              </a:rPr>
              <a:t>承認プロセス</a:t>
            </a:r>
            <a:endParaRPr lang="en-US" sz="2353" spc="-50" dirty="0">
              <a:solidFill>
                <a:srgbClr val="1A1A1A"/>
              </a:solidFill>
              <a:latin typeface="Meiryo UI" panose="020B0604030504040204" pitchFamily="50" charset="-128"/>
              <a:ea typeface="Meiryo UI" panose="020B0604030504040204" pitchFamily="50" charset="-128"/>
            </a:endParaRPr>
          </a:p>
        </p:txBody>
      </p:sp>
      <p:sp>
        <p:nvSpPr>
          <p:cNvPr id="37" name="Rectangle 269">
            <a:extLst>
              <a:ext uri="{FF2B5EF4-FFF2-40B4-BE49-F238E27FC236}">
                <a16:creationId xmlns:a16="http://schemas.microsoft.com/office/drawing/2014/main" id="{132E0A8A-B3DE-44EF-9612-27B18997A9A7}"/>
              </a:ext>
            </a:extLst>
          </p:cNvPr>
          <p:cNvSpPr/>
          <p:nvPr/>
        </p:nvSpPr>
        <p:spPr>
          <a:xfrm>
            <a:off x="5730620" y="4922681"/>
            <a:ext cx="1181258" cy="325865"/>
          </a:xfrm>
          <a:prstGeom prst="rect">
            <a:avLst/>
          </a:prstGeom>
        </p:spPr>
        <p:txBody>
          <a:bodyPr wrap="none" lIns="0" tIns="0" rIns="0" bIns="0">
            <a:spAutoFit/>
          </a:bodyPr>
          <a:lstStyle/>
          <a:p>
            <a:pPr defTabSz="914049">
              <a:lnSpc>
                <a:spcPct val="90000"/>
              </a:lnSpc>
              <a:defRPr/>
            </a:pPr>
            <a:r>
              <a:rPr lang="ja-JP" altLang="en-US" sz="2353" spc="-50" dirty="0">
                <a:solidFill>
                  <a:srgbClr val="1A1A1A"/>
                </a:solidFill>
                <a:latin typeface="Meiryo UI" panose="020B0604030504040204" pitchFamily="50" charset="-128"/>
                <a:ea typeface="Meiryo UI" panose="020B0604030504040204" pitchFamily="50" charset="-128"/>
              </a:rPr>
              <a:t>有効期限</a:t>
            </a:r>
            <a:endParaRPr lang="en-US" sz="2353" spc="-50" dirty="0">
              <a:solidFill>
                <a:srgbClr val="1A1A1A"/>
              </a:solidFill>
              <a:latin typeface="Meiryo UI" panose="020B0604030504040204" pitchFamily="50" charset="-128"/>
              <a:ea typeface="Meiryo UI" panose="020B0604030504040204" pitchFamily="50" charset="-128"/>
            </a:endParaRPr>
          </a:p>
        </p:txBody>
      </p:sp>
      <p:sp>
        <p:nvSpPr>
          <p:cNvPr id="38" name="四角形: 角を丸くする 37">
            <a:extLst>
              <a:ext uri="{FF2B5EF4-FFF2-40B4-BE49-F238E27FC236}">
                <a16:creationId xmlns:a16="http://schemas.microsoft.com/office/drawing/2014/main" id="{B2F7DFAE-1410-45D4-841F-46CA053B4697}"/>
              </a:ext>
            </a:extLst>
          </p:cNvPr>
          <p:cNvSpPr/>
          <p:nvPr/>
        </p:nvSpPr>
        <p:spPr bwMode="auto">
          <a:xfrm>
            <a:off x="5180843" y="2455407"/>
            <a:ext cx="2315747" cy="1381191"/>
          </a:xfrm>
          <a:prstGeom prst="roundRect">
            <a:avLst/>
          </a:prstGeom>
          <a:noFill/>
          <a:ln>
            <a:solidFill>
              <a:srgbClr val="41424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endParaRPr kumimoji="1" lang="ja-JP" altLang="en-US" sz="1961" dirty="0" err="1">
              <a:gradFill>
                <a:gsLst>
                  <a:gs pos="0">
                    <a:prstClr val="black"/>
                  </a:gs>
                  <a:gs pos="100000">
                    <a:prstClr val="black"/>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39" name="Rectangle 269">
            <a:extLst>
              <a:ext uri="{FF2B5EF4-FFF2-40B4-BE49-F238E27FC236}">
                <a16:creationId xmlns:a16="http://schemas.microsoft.com/office/drawing/2014/main" id="{A66CCFDF-FAD6-425D-A7B5-96A60CC65A10}"/>
              </a:ext>
            </a:extLst>
          </p:cNvPr>
          <p:cNvSpPr/>
          <p:nvPr/>
        </p:nvSpPr>
        <p:spPr>
          <a:xfrm>
            <a:off x="5316337" y="2268890"/>
            <a:ext cx="856004" cy="325858"/>
          </a:xfrm>
          <a:prstGeom prst="rect">
            <a:avLst/>
          </a:prstGeom>
          <a:solidFill>
            <a:schemeClr val="tx2">
              <a:lumMod val="10000"/>
              <a:lumOff val="90000"/>
            </a:schemeClr>
          </a:solidFill>
        </p:spPr>
        <p:txBody>
          <a:bodyPr wrap="none" lIns="0" tIns="0" rIns="0" bIns="0">
            <a:spAutoFit/>
          </a:bodyPr>
          <a:lstStyle/>
          <a:p>
            <a:pPr defTabSz="914049">
              <a:lnSpc>
                <a:spcPct val="90000"/>
              </a:lnSpc>
              <a:defRPr/>
            </a:pPr>
            <a:r>
              <a:rPr lang="ja-JP" altLang="en-US" sz="2353" spc="-50" dirty="0">
                <a:solidFill>
                  <a:srgbClr val="1A1A1A"/>
                </a:solidFill>
                <a:latin typeface="Meiryo UI" panose="020B0604030504040204" pitchFamily="50" charset="-128"/>
                <a:ea typeface="Meiryo UI" panose="020B0604030504040204" pitchFamily="50" charset="-128"/>
              </a:rPr>
              <a:t>リソース</a:t>
            </a:r>
            <a:endParaRPr lang="en-US" sz="2353" spc="-50" dirty="0">
              <a:solidFill>
                <a:srgbClr val="1A1A1A"/>
              </a:solidFill>
              <a:latin typeface="Meiryo UI" panose="020B0604030504040204" pitchFamily="50" charset="-128"/>
              <a:ea typeface="Meiryo UI" panose="020B0604030504040204" pitchFamily="50" charset="-128"/>
            </a:endParaRPr>
          </a:p>
        </p:txBody>
      </p:sp>
      <p:sp>
        <p:nvSpPr>
          <p:cNvPr id="40" name="四角形: 角を丸くする 39">
            <a:extLst>
              <a:ext uri="{FF2B5EF4-FFF2-40B4-BE49-F238E27FC236}">
                <a16:creationId xmlns:a16="http://schemas.microsoft.com/office/drawing/2014/main" id="{9DCF2A23-2F9A-4DBE-A6F0-3CAEA78D516D}"/>
              </a:ext>
            </a:extLst>
          </p:cNvPr>
          <p:cNvSpPr/>
          <p:nvPr/>
        </p:nvSpPr>
        <p:spPr bwMode="auto">
          <a:xfrm>
            <a:off x="5195908" y="4304778"/>
            <a:ext cx="2315747" cy="1405858"/>
          </a:xfrm>
          <a:prstGeom prst="roundRect">
            <a:avLst/>
          </a:prstGeom>
          <a:noFill/>
          <a:ln>
            <a:solidFill>
              <a:srgbClr val="41424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endParaRPr kumimoji="1" lang="ja-JP" altLang="en-US" sz="1961" dirty="0" err="1">
              <a:gradFill>
                <a:gsLst>
                  <a:gs pos="0">
                    <a:prstClr val="black"/>
                  </a:gs>
                  <a:gs pos="100000">
                    <a:prstClr val="black"/>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41" name="Rectangle 269">
            <a:extLst>
              <a:ext uri="{FF2B5EF4-FFF2-40B4-BE49-F238E27FC236}">
                <a16:creationId xmlns:a16="http://schemas.microsoft.com/office/drawing/2014/main" id="{870945C5-245B-4D6D-8BC3-3B2C15674546}"/>
              </a:ext>
            </a:extLst>
          </p:cNvPr>
          <p:cNvSpPr/>
          <p:nvPr/>
        </p:nvSpPr>
        <p:spPr>
          <a:xfrm>
            <a:off x="5296146" y="4193739"/>
            <a:ext cx="891270" cy="325858"/>
          </a:xfrm>
          <a:prstGeom prst="rect">
            <a:avLst/>
          </a:prstGeom>
          <a:solidFill>
            <a:schemeClr val="tx2">
              <a:lumMod val="10000"/>
              <a:lumOff val="90000"/>
            </a:schemeClr>
          </a:solidFill>
        </p:spPr>
        <p:txBody>
          <a:bodyPr wrap="none" lIns="0" tIns="0" rIns="0" bIns="0">
            <a:spAutoFit/>
          </a:bodyPr>
          <a:lstStyle/>
          <a:p>
            <a:pPr defTabSz="914049">
              <a:lnSpc>
                <a:spcPct val="90000"/>
              </a:lnSpc>
              <a:defRPr/>
            </a:pPr>
            <a:r>
              <a:rPr lang="ja-JP" altLang="en-US" sz="2353" spc="-50" dirty="0">
                <a:solidFill>
                  <a:srgbClr val="1A1A1A"/>
                </a:solidFill>
                <a:latin typeface="Meiryo UI" panose="020B0604030504040204" pitchFamily="50" charset="-128"/>
                <a:ea typeface="Meiryo UI" panose="020B0604030504040204" pitchFamily="50" charset="-128"/>
              </a:rPr>
              <a:t>ポリシー</a:t>
            </a:r>
            <a:endParaRPr lang="en-US" sz="2353" spc="-50" dirty="0">
              <a:solidFill>
                <a:srgbClr val="1A1A1A"/>
              </a:solidFill>
              <a:latin typeface="Meiryo UI" panose="020B0604030504040204" pitchFamily="50" charset="-128"/>
              <a:ea typeface="Meiryo UI" panose="020B0604030504040204" pitchFamily="50" charset="-128"/>
            </a:endParaRPr>
          </a:p>
        </p:txBody>
      </p:sp>
      <p:sp>
        <p:nvSpPr>
          <p:cNvPr id="50" name="Rectangle 269">
            <a:extLst>
              <a:ext uri="{FF2B5EF4-FFF2-40B4-BE49-F238E27FC236}">
                <a16:creationId xmlns:a16="http://schemas.microsoft.com/office/drawing/2014/main" id="{7B0DDA9F-BF65-4B55-A581-34D111192C81}"/>
              </a:ext>
            </a:extLst>
          </p:cNvPr>
          <p:cNvSpPr/>
          <p:nvPr/>
        </p:nvSpPr>
        <p:spPr>
          <a:xfrm>
            <a:off x="5758406" y="5131188"/>
            <a:ext cx="294953" cy="325858"/>
          </a:xfrm>
          <a:prstGeom prst="rect">
            <a:avLst/>
          </a:prstGeom>
        </p:spPr>
        <p:txBody>
          <a:bodyPr wrap="none" lIns="0" tIns="0" rIns="0" bIns="0">
            <a:spAutoFit/>
          </a:bodyPr>
          <a:lstStyle/>
          <a:p>
            <a:pPr defTabSz="914049">
              <a:lnSpc>
                <a:spcPct val="90000"/>
              </a:lnSpc>
              <a:defRPr/>
            </a:pPr>
            <a:r>
              <a:rPr lang="en-US" altLang="ja-JP" sz="2353" spc="-50" dirty="0">
                <a:solidFill>
                  <a:srgbClr val="1A1A1A"/>
                </a:solidFill>
                <a:latin typeface="Meiryo UI" panose="020B0604030504040204" pitchFamily="50" charset="-128"/>
                <a:ea typeface="Meiryo UI" panose="020B0604030504040204" pitchFamily="50" charset="-128"/>
              </a:rPr>
              <a:t>…</a:t>
            </a:r>
            <a:endParaRPr lang="en-US" sz="2353" spc="-50" dirty="0">
              <a:solidFill>
                <a:srgbClr val="1A1A1A"/>
              </a:solidFill>
              <a:latin typeface="Meiryo UI" panose="020B0604030504040204" pitchFamily="50" charset="-128"/>
              <a:ea typeface="Meiryo UI" panose="020B0604030504040204" pitchFamily="50" charset="-128"/>
            </a:endParaRPr>
          </a:p>
        </p:txBody>
      </p:sp>
      <p:pic>
        <p:nvPicPr>
          <p:cNvPr id="51" name="図 50">
            <a:extLst>
              <a:ext uri="{FF2B5EF4-FFF2-40B4-BE49-F238E27FC236}">
                <a16:creationId xmlns:a16="http://schemas.microsoft.com/office/drawing/2014/main" id="{BE8AFF8F-A020-4B6F-8E6E-35BB393610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71872" y="2859563"/>
            <a:ext cx="944670" cy="944670"/>
          </a:xfrm>
          <a:prstGeom prst="rect">
            <a:avLst/>
          </a:prstGeom>
        </p:spPr>
      </p:pic>
      <p:sp>
        <p:nvSpPr>
          <p:cNvPr id="52" name="Rectangle 269">
            <a:extLst>
              <a:ext uri="{FF2B5EF4-FFF2-40B4-BE49-F238E27FC236}">
                <a16:creationId xmlns:a16="http://schemas.microsoft.com/office/drawing/2014/main" id="{224CE0DD-E593-4F54-81DE-D2CCF5E00823}"/>
              </a:ext>
            </a:extLst>
          </p:cNvPr>
          <p:cNvSpPr/>
          <p:nvPr/>
        </p:nvSpPr>
        <p:spPr>
          <a:xfrm>
            <a:off x="5926151" y="3168964"/>
            <a:ext cx="918328" cy="325858"/>
          </a:xfrm>
          <a:prstGeom prst="rect">
            <a:avLst/>
          </a:prstGeom>
        </p:spPr>
        <p:txBody>
          <a:bodyPr wrap="none" lIns="0" tIns="0" rIns="0" bIns="0">
            <a:spAutoFit/>
          </a:bodyPr>
          <a:lstStyle/>
          <a:p>
            <a:pPr defTabSz="914049">
              <a:lnSpc>
                <a:spcPct val="90000"/>
              </a:lnSpc>
              <a:defRPr/>
            </a:pPr>
            <a:r>
              <a:rPr lang="en-US" altLang="ja-JP" sz="2353" spc="-50" dirty="0">
                <a:solidFill>
                  <a:srgbClr val="1A1A1A"/>
                </a:solidFill>
                <a:latin typeface="Meiryo UI" panose="020B0604030504040204" pitchFamily="50" charset="-128"/>
                <a:ea typeface="Meiryo UI" panose="020B0604030504040204" pitchFamily="50" charset="-128"/>
              </a:rPr>
              <a:t>Teams</a:t>
            </a:r>
            <a:endParaRPr lang="en-US" sz="2353" spc="-50" dirty="0">
              <a:solidFill>
                <a:srgbClr val="1A1A1A"/>
              </a:solidFill>
              <a:latin typeface="Meiryo UI" panose="020B0604030504040204" pitchFamily="50" charset="-128"/>
              <a:ea typeface="Meiryo UI" panose="020B0604030504040204" pitchFamily="50" charset="-128"/>
            </a:endParaRPr>
          </a:p>
        </p:txBody>
      </p:sp>
      <p:sp>
        <p:nvSpPr>
          <p:cNvPr id="53" name="テキスト ボックス 52">
            <a:extLst>
              <a:ext uri="{FF2B5EF4-FFF2-40B4-BE49-F238E27FC236}">
                <a16:creationId xmlns:a16="http://schemas.microsoft.com/office/drawing/2014/main" id="{CED3711E-E671-4134-8936-6970FB381503}"/>
              </a:ext>
            </a:extLst>
          </p:cNvPr>
          <p:cNvSpPr txBox="1"/>
          <p:nvPr/>
        </p:nvSpPr>
        <p:spPr>
          <a:xfrm>
            <a:off x="10421594" y="3535473"/>
            <a:ext cx="1593465" cy="561211"/>
          </a:xfrm>
          <a:prstGeom prst="rect">
            <a:avLst/>
          </a:prstGeom>
          <a:noFill/>
        </p:spPr>
        <p:txBody>
          <a:bodyPr wrap="square" lIns="179285" tIns="143428" rIns="179285" bIns="143428" rtlCol="0">
            <a:spAutoFit/>
          </a:bodyPr>
          <a:lstStyle/>
          <a:p>
            <a:pPr defTabSz="914247">
              <a:lnSpc>
                <a:spcPct val="90000"/>
              </a:lnSpc>
              <a:spcAft>
                <a:spcPts val="588"/>
              </a:spcAft>
            </a:pPr>
            <a:r>
              <a:rPr kumimoji="1" lang="ja-JP" altLang="en-US" sz="1961"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社員</a:t>
            </a:r>
          </a:p>
        </p:txBody>
      </p:sp>
      <p:sp>
        <p:nvSpPr>
          <p:cNvPr id="3" name="四角形: 角を丸くする 17">
            <a:extLst>
              <a:ext uri="{FF2B5EF4-FFF2-40B4-BE49-F238E27FC236}">
                <a16:creationId xmlns:a16="http://schemas.microsoft.com/office/drawing/2014/main" id="{523B8330-5E76-4D33-8D01-6E91B9076A15}"/>
              </a:ext>
            </a:extLst>
          </p:cNvPr>
          <p:cNvSpPr/>
          <p:nvPr/>
        </p:nvSpPr>
        <p:spPr bwMode="auto">
          <a:xfrm>
            <a:off x="9753734" y="4385635"/>
            <a:ext cx="2315496" cy="2210068"/>
          </a:xfrm>
          <a:prstGeom prst="roundRect">
            <a:avLst>
              <a:gd name="adj" fmla="val 0"/>
            </a:avLst>
          </a:prstGeom>
          <a:noFill/>
          <a:ln w="28575">
            <a:solidFill>
              <a:srgbClr val="41424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745" dirty="0">
              <a:solidFill>
                <a:srgbClr val="414242"/>
              </a:solidFill>
              <a:latin typeface="Meiryo UI" panose="020B0604030504040204" pitchFamily="50" charset="-128"/>
              <a:ea typeface="Meiryo UI" panose="020B0604030504040204" pitchFamily="50" charset="-128"/>
              <a:cs typeface="Segoe UI" pitchFamily="34" charset="0"/>
            </a:endParaRPr>
          </a:p>
        </p:txBody>
      </p:sp>
      <p:sp>
        <p:nvSpPr>
          <p:cNvPr id="4" name="テキスト ボックス 42">
            <a:extLst>
              <a:ext uri="{FF2B5EF4-FFF2-40B4-BE49-F238E27FC236}">
                <a16:creationId xmlns:a16="http://schemas.microsoft.com/office/drawing/2014/main" id="{F2BE97F1-D117-4367-BA9D-D30996D53A67}"/>
              </a:ext>
            </a:extLst>
          </p:cNvPr>
          <p:cNvSpPr txBox="1"/>
          <p:nvPr/>
        </p:nvSpPr>
        <p:spPr>
          <a:xfrm>
            <a:off x="10040949" y="4367821"/>
            <a:ext cx="2435777" cy="511256"/>
          </a:xfrm>
          <a:prstGeom prst="rect">
            <a:avLst/>
          </a:prstGeom>
          <a:noFill/>
        </p:spPr>
        <p:txBody>
          <a:bodyPr wrap="square" lIns="179285" tIns="143428" rIns="179285" bIns="143428" rtlCol="0">
            <a:spAutoFit/>
          </a:bodyPr>
          <a:lstStyle/>
          <a:p>
            <a:pPr defTabSz="914247">
              <a:lnSpc>
                <a:spcPct val="90000"/>
              </a:lnSpc>
              <a:spcAft>
                <a:spcPts val="588"/>
              </a:spcAft>
            </a:pPr>
            <a:r>
              <a:rPr kumimoji="1" lang="ja-JP" altLang="en-US" sz="1600"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接続された組織</a:t>
            </a:r>
          </a:p>
        </p:txBody>
      </p:sp>
      <p:pic>
        <p:nvPicPr>
          <p:cNvPr id="6" name="図 70">
            <a:extLst>
              <a:ext uri="{FF2B5EF4-FFF2-40B4-BE49-F238E27FC236}">
                <a16:creationId xmlns:a16="http://schemas.microsoft.com/office/drawing/2014/main" id="{B068F01A-C6FF-4D3B-9957-259B39C4F592}"/>
              </a:ext>
            </a:extLst>
          </p:cNvPr>
          <p:cNvPicPr>
            <a:picLocks/>
          </p:cNvPicPr>
          <p:nvPr/>
        </p:nvPicPr>
        <p:blipFill>
          <a:blip r:embed="rId6" cstate="print">
            <a:extLst>
              <a:ext uri="{28A0092B-C50C-407E-A947-70E740481C1C}">
                <a14:useLocalDpi xmlns:a14="http://schemas.microsoft.com/office/drawing/2010/main" val="0"/>
              </a:ext>
            </a:extLst>
          </a:blip>
          <a:stretch>
            <a:fillRect/>
          </a:stretch>
        </p:blipFill>
        <p:spPr>
          <a:xfrm>
            <a:off x="9767551" y="4446125"/>
            <a:ext cx="386862" cy="386862"/>
          </a:xfrm>
          <a:prstGeom prst="rect">
            <a:avLst/>
          </a:prstGeom>
        </p:spPr>
      </p:pic>
      <p:pic>
        <p:nvPicPr>
          <p:cNvPr id="12" name="Picture 2">
            <a:extLst>
              <a:ext uri="{FF2B5EF4-FFF2-40B4-BE49-F238E27FC236}">
                <a16:creationId xmlns:a16="http://schemas.microsoft.com/office/drawing/2014/main" id="{864916A8-4950-4036-AFC4-BD704CE5370B}"/>
              </a:ext>
            </a:extLst>
          </p:cNvPr>
          <p:cNvPicPr>
            <a:picLocks noChangeAspect="1" noChangeArrowheads="1"/>
          </p:cNvPicPr>
          <p:nvPr/>
        </p:nvPicPr>
        <p:blipFill rotWithShape="1">
          <a:blip r:embed="rId7"/>
          <a:srcRect l="3958" t="-317" r="29376" b="317"/>
          <a:stretch/>
        </p:blipFill>
        <p:spPr bwMode="auto">
          <a:xfrm>
            <a:off x="10260445" y="4832987"/>
            <a:ext cx="1180293" cy="1180293"/>
          </a:xfrm>
          <a:prstGeom prst="ellipse">
            <a:avLst/>
          </a:prstGeom>
          <a:noFill/>
          <a:extLst>
            <a:ext uri="{909E8E84-426E-40DD-AFC4-6F175D3DCCD1}">
              <a14:hiddenFill xmlns:a14="http://schemas.microsoft.com/office/drawing/2010/main">
                <a:solidFill>
                  <a:srgbClr val="FFFFFF"/>
                </a:solidFill>
              </a14:hiddenFill>
            </a:ext>
          </a:extLst>
        </p:spPr>
      </p:pic>
      <p:sp>
        <p:nvSpPr>
          <p:cNvPr id="13" name="テキスト ボックス 52">
            <a:extLst>
              <a:ext uri="{FF2B5EF4-FFF2-40B4-BE49-F238E27FC236}">
                <a16:creationId xmlns:a16="http://schemas.microsoft.com/office/drawing/2014/main" id="{9B9E2933-6E49-4181-B4B4-008C0A4E50EF}"/>
              </a:ext>
            </a:extLst>
          </p:cNvPr>
          <p:cNvSpPr txBox="1"/>
          <p:nvPr/>
        </p:nvSpPr>
        <p:spPr>
          <a:xfrm>
            <a:off x="10403645" y="5949117"/>
            <a:ext cx="1593465" cy="561211"/>
          </a:xfrm>
          <a:prstGeom prst="rect">
            <a:avLst/>
          </a:prstGeom>
          <a:noFill/>
        </p:spPr>
        <p:txBody>
          <a:bodyPr wrap="square" lIns="179285" tIns="143428" rIns="179285" bIns="143428" rtlCol="0">
            <a:spAutoFit/>
          </a:bodyPr>
          <a:lstStyle/>
          <a:p>
            <a:pPr defTabSz="914247">
              <a:lnSpc>
                <a:spcPct val="90000"/>
              </a:lnSpc>
              <a:spcAft>
                <a:spcPts val="588"/>
              </a:spcAft>
            </a:pPr>
            <a:r>
              <a:rPr kumimoji="1" lang="ja-JP" altLang="en-US" sz="1961"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ゲスト</a:t>
            </a:r>
          </a:p>
        </p:txBody>
      </p:sp>
      <p:sp>
        <p:nvSpPr>
          <p:cNvPr id="14" name="四角形: 角を丸くする 17">
            <a:extLst>
              <a:ext uri="{FF2B5EF4-FFF2-40B4-BE49-F238E27FC236}">
                <a16:creationId xmlns:a16="http://schemas.microsoft.com/office/drawing/2014/main" id="{DB02B15F-46EE-429C-B05D-1B59ECB3D19A}"/>
              </a:ext>
            </a:extLst>
          </p:cNvPr>
          <p:cNvSpPr/>
          <p:nvPr/>
        </p:nvSpPr>
        <p:spPr bwMode="auto">
          <a:xfrm>
            <a:off x="9751230" y="1916365"/>
            <a:ext cx="2315496" cy="2210068"/>
          </a:xfrm>
          <a:prstGeom prst="roundRect">
            <a:avLst>
              <a:gd name="adj" fmla="val 0"/>
            </a:avLst>
          </a:prstGeom>
          <a:noFill/>
          <a:ln w="28575">
            <a:solidFill>
              <a:srgbClr val="41424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745" dirty="0">
              <a:solidFill>
                <a:srgbClr val="414242"/>
              </a:solidFill>
              <a:latin typeface="Meiryo UI" panose="020B0604030504040204" pitchFamily="50" charset="-128"/>
              <a:ea typeface="Meiryo UI" panose="020B0604030504040204" pitchFamily="50" charset="-128"/>
              <a:cs typeface="Segoe UI" pitchFamily="34" charset="0"/>
            </a:endParaRPr>
          </a:p>
        </p:txBody>
      </p:sp>
      <p:sp>
        <p:nvSpPr>
          <p:cNvPr id="15" name="テキスト ボックス 42">
            <a:extLst>
              <a:ext uri="{FF2B5EF4-FFF2-40B4-BE49-F238E27FC236}">
                <a16:creationId xmlns:a16="http://schemas.microsoft.com/office/drawing/2014/main" id="{587827BB-DEB7-4688-911B-AB04501DA950}"/>
              </a:ext>
            </a:extLst>
          </p:cNvPr>
          <p:cNvSpPr txBox="1"/>
          <p:nvPr/>
        </p:nvSpPr>
        <p:spPr>
          <a:xfrm>
            <a:off x="10075330" y="1898347"/>
            <a:ext cx="2435777" cy="511256"/>
          </a:xfrm>
          <a:prstGeom prst="rect">
            <a:avLst/>
          </a:prstGeom>
          <a:noFill/>
        </p:spPr>
        <p:txBody>
          <a:bodyPr wrap="square" lIns="179285" tIns="143428" rIns="179285" bIns="143428" rtlCol="0">
            <a:spAutoFit/>
          </a:bodyPr>
          <a:lstStyle/>
          <a:p>
            <a:pPr defTabSz="914247">
              <a:lnSpc>
                <a:spcPct val="90000"/>
              </a:lnSpc>
              <a:spcAft>
                <a:spcPts val="588"/>
              </a:spcAft>
            </a:pPr>
            <a:r>
              <a:rPr kumimoji="1" lang="ja-JP" altLang="en-US" sz="1600"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自社テナント</a:t>
            </a:r>
          </a:p>
        </p:txBody>
      </p:sp>
      <p:pic>
        <p:nvPicPr>
          <p:cNvPr id="16" name="図 70">
            <a:extLst>
              <a:ext uri="{FF2B5EF4-FFF2-40B4-BE49-F238E27FC236}">
                <a16:creationId xmlns:a16="http://schemas.microsoft.com/office/drawing/2014/main" id="{FEB0DA98-684D-47E2-80CE-C513964FA138}"/>
              </a:ext>
            </a:extLst>
          </p:cNvPr>
          <p:cNvPicPr>
            <a:picLocks/>
          </p:cNvPicPr>
          <p:nvPr/>
        </p:nvPicPr>
        <p:blipFill>
          <a:blip r:embed="rId6" cstate="print">
            <a:extLst>
              <a:ext uri="{28A0092B-C50C-407E-A947-70E740481C1C}">
                <a14:useLocalDpi xmlns:a14="http://schemas.microsoft.com/office/drawing/2010/main" val="0"/>
              </a:ext>
            </a:extLst>
          </a:blip>
          <a:stretch>
            <a:fillRect/>
          </a:stretch>
        </p:blipFill>
        <p:spPr>
          <a:xfrm>
            <a:off x="9787008" y="1930897"/>
            <a:ext cx="386862" cy="386862"/>
          </a:xfrm>
          <a:prstGeom prst="rect">
            <a:avLst/>
          </a:prstGeom>
        </p:spPr>
      </p:pic>
      <p:pic>
        <p:nvPicPr>
          <p:cNvPr id="82" name="Graphic 151">
            <a:extLst>
              <a:ext uri="{FF2B5EF4-FFF2-40B4-BE49-F238E27FC236}">
                <a16:creationId xmlns:a16="http://schemas.microsoft.com/office/drawing/2014/main" id="{1065D1E4-1661-4A84-A02F-CB2E8F67E019}"/>
              </a:ext>
            </a:extLst>
          </p:cNvPr>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71625" y="2376722"/>
            <a:ext cx="907525" cy="907523"/>
          </a:xfrm>
          <a:prstGeom prst="rect">
            <a:avLst/>
          </a:prstGeom>
        </p:spPr>
      </p:pic>
      <p:sp>
        <p:nvSpPr>
          <p:cNvPr id="83" name="Rectangle 269">
            <a:extLst>
              <a:ext uri="{FF2B5EF4-FFF2-40B4-BE49-F238E27FC236}">
                <a16:creationId xmlns:a16="http://schemas.microsoft.com/office/drawing/2014/main" id="{994ACF81-1F46-41DF-AAB5-FA7C491CB46E}"/>
              </a:ext>
            </a:extLst>
          </p:cNvPr>
          <p:cNvSpPr/>
          <p:nvPr/>
        </p:nvSpPr>
        <p:spPr>
          <a:xfrm>
            <a:off x="1472892" y="2180602"/>
            <a:ext cx="928139" cy="325858"/>
          </a:xfrm>
          <a:prstGeom prst="rect">
            <a:avLst/>
          </a:prstGeom>
        </p:spPr>
        <p:txBody>
          <a:bodyPr wrap="none" lIns="0" tIns="0" rIns="0" bIns="0">
            <a:spAutoFit/>
          </a:bodyPr>
          <a:lstStyle/>
          <a:p>
            <a:pPr defTabSz="914049">
              <a:lnSpc>
                <a:spcPct val="90000"/>
              </a:lnSpc>
              <a:defRPr/>
            </a:pPr>
            <a:r>
              <a:rPr lang="ja-JP" altLang="en-US" sz="2353" spc="-50" dirty="0">
                <a:solidFill>
                  <a:srgbClr val="1A1A1A"/>
                </a:solidFill>
                <a:latin typeface="Meiryo UI" panose="020B0604030504040204" pitchFamily="50" charset="-128"/>
                <a:ea typeface="Meiryo UI" panose="020B0604030504040204" pitchFamily="50" charset="-128"/>
              </a:rPr>
              <a:t>グループ</a:t>
            </a:r>
            <a:endParaRPr lang="en-US" sz="2353" spc="-50" dirty="0">
              <a:solidFill>
                <a:srgbClr val="1A1A1A"/>
              </a:solidFill>
              <a:latin typeface="Meiryo UI" panose="020B0604030504040204" pitchFamily="50" charset="-128"/>
              <a:ea typeface="Meiryo UI" panose="020B0604030504040204" pitchFamily="50" charset="-128"/>
            </a:endParaRPr>
          </a:p>
        </p:txBody>
      </p:sp>
      <p:sp>
        <p:nvSpPr>
          <p:cNvPr id="84" name="people_12" title="Icon of three people">
            <a:extLst>
              <a:ext uri="{FF2B5EF4-FFF2-40B4-BE49-F238E27FC236}">
                <a16:creationId xmlns:a16="http://schemas.microsoft.com/office/drawing/2014/main" id="{459E954D-236D-4E56-AFFB-AE7FCC8EBDBE}"/>
              </a:ext>
            </a:extLst>
          </p:cNvPr>
          <p:cNvSpPr>
            <a:spLocks noChangeAspect="1" noEditPoints="1"/>
          </p:cNvSpPr>
          <p:nvPr/>
        </p:nvSpPr>
        <p:spPr bwMode="auto">
          <a:xfrm>
            <a:off x="1024900" y="2170907"/>
            <a:ext cx="365656" cy="311969"/>
          </a:xfrm>
          <a:custGeom>
            <a:avLst/>
            <a:gdLst>
              <a:gd name="T0" fmla="*/ 110 w 349"/>
              <a:gd name="T1" fmla="*/ 142 h 296"/>
              <a:gd name="T2" fmla="*/ 174 w 349"/>
              <a:gd name="T3" fmla="*/ 78 h 296"/>
              <a:gd name="T4" fmla="*/ 238 w 349"/>
              <a:gd name="T5" fmla="*/ 142 h 296"/>
              <a:gd name="T6" fmla="*/ 174 w 349"/>
              <a:gd name="T7" fmla="*/ 206 h 296"/>
              <a:gd name="T8" fmla="*/ 110 w 349"/>
              <a:gd name="T9" fmla="*/ 142 h 296"/>
              <a:gd name="T10" fmla="*/ 264 w 349"/>
              <a:gd name="T11" fmla="*/ 296 h 296"/>
              <a:gd name="T12" fmla="*/ 174 w 349"/>
              <a:gd name="T13" fmla="*/ 207 h 296"/>
              <a:gd name="T14" fmla="*/ 85 w 349"/>
              <a:gd name="T15" fmla="*/ 296 h 296"/>
              <a:gd name="T16" fmla="*/ 56 w 349"/>
              <a:gd name="T17" fmla="*/ 80 h 296"/>
              <a:gd name="T18" fmla="*/ 96 w 349"/>
              <a:gd name="T19" fmla="*/ 40 h 296"/>
              <a:gd name="T20" fmla="*/ 56 w 349"/>
              <a:gd name="T21" fmla="*/ 0 h 296"/>
              <a:gd name="T22" fmla="*/ 16 w 349"/>
              <a:gd name="T23" fmla="*/ 40 h 296"/>
              <a:gd name="T24" fmla="*/ 56 w 349"/>
              <a:gd name="T25" fmla="*/ 80 h 296"/>
              <a:gd name="T26" fmla="*/ 111 w 349"/>
              <a:gd name="T27" fmla="*/ 136 h 296"/>
              <a:gd name="T28" fmla="*/ 56 w 349"/>
              <a:gd name="T29" fmla="*/ 81 h 296"/>
              <a:gd name="T30" fmla="*/ 0 w 349"/>
              <a:gd name="T31" fmla="*/ 136 h 296"/>
              <a:gd name="T32" fmla="*/ 293 w 349"/>
              <a:gd name="T33" fmla="*/ 80 h 296"/>
              <a:gd name="T34" fmla="*/ 333 w 349"/>
              <a:gd name="T35" fmla="*/ 40 h 296"/>
              <a:gd name="T36" fmla="*/ 293 w 349"/>
              <a:gd name="T37" fmla="*/ 0 h 296"/>
              <a:gd name="T38" fmla="*/ 253 w 349"/>
              <a:gd name="T39" fmla="*/ 40 h 296"/>
              <a:gd name="T40" fmla="*/ 293 w 349"/>
              <a:gd name="T41" fmla="*/ 80 h 296"/>
              <a:gd name="T42" fmla="*/ 349 w 349"/>
              <a:gd name="T43" fmla="*/ 136 h 296"/>
              <a:gd name="T44" fmla="*/ 293 w 349"/>
              <a:gd name="T45" fmla="*/ 81 h 296"/>
              <a:gd name="T46" fmla="*/ 237 w 349"/>
              <a:gd name="T47" fmla="*/ 13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9" h="296">
                <a:moveTo>
                  <a:pt x="110" y="142"/>
                </a:moveTo>
                <a:cubicBezTo>
                  <a:pt x="110" y="107"/>
                  <a:pt x="139" y="78"/>
                  <a:pt x="174" y="78"/>
                </a:cubicBezTo>
                <a:cubicBezTo>
                  <a:pt x="210" y="78"/>
                  <a:pt x="238" y="107"/>
                  <a:pt x="238" y="142"/>
                </a:cubicBezTo>
                <a:cubicBezTo>
                  <a:pt x="238" y="177"/>
                  <a:pt x="210" y="206"/>
                  <a:pt x="174" y="206"/>
                </a:cubicBezTo>
                <a:cubicBezTo>
                  <a:pt x="139" y="206"/>
                  <a:pt x="110" y="177"/>
                  <a:pt x="110" y="142"/>
                </a:cubicBezTo>
                <a:close/>
                <a:moveTo>
                  <a:pt x="264" y="296"/>
                </a:moveTo>
                <a:cubicBezTo>
                  <a:pt x="264" y="247"/>
                  <a:pt x="224" y="207"/>
                  <a:pt x="174" y="207"/>
                </a:cubicBezTo>
                <a:cubicBezTo>
                  <a:pt x="125" y="207"/>
                  <a:pt x="85" y="247"/>
                  <a:pt x="85" y="296"/>
                </a:cubicBezTo>
                <a:moveTo>
                  <a:pt x="56" y="80"/>
                </a:moveTo>
                <a:cubicBezTo>
                  <a:pt x="78" y="80"/>
                  <a:pt x="96" y="62"/>
                  <a:pt x="96" y="40"/>
                </a:cubicBezTo>
                <a:cubicBezTo>
                  <a:pt x="96" y="18"/>
                  <a:pt x="78" y="0"/>
                  <a:pt x="56" y="0"/>
                </a:cubicBezTo>
                <a:cubicBezTo>
                  <a:pt x="34" y="0"/>
                  <a:pt x="16" y="18"/>
                  <a:pt x="16" y="40"/>
                </a:cubicBezTo>
                <a:cubicBezTo>
                  <a:pt x="16" y="62"/>
                  <a:pt x="34" y="80"/>
                  <a:pt x="56" y="80"/>
                </a:cubicBezTo>
                <a:close/>
                <a:moveTo>
                  <a:pt x="111" y="136"/>
                </a:moveTo>
                <a:cubicBezTo>
                  <a:pt x="111" y="106"/>
                  <a:pt x="86" y="81"/>
                  <a:pt x="56" y="81"/>
                </a:cubicBezTo>
                <a:cubicBezTo>
                  <a:pt x="25" y="81"/>
                  <a:pt x="0" y="106"/>
                  <a:pt x="0" y="136"/>
                </a:cubicBezTo>
                <a:moveTo>
                  <a:pt x="293" y="80"/>
                </a:moveTo>
                <a:cubicBezTo>
                  <a:pt x="315" y="80"/>
                  <a:pt x="333" y="62"/>
                  <a:pt x="333" y="40"/>
                </a:cubicBezTo>
                <a:cubicBezTo>
                  <a:pt x="333" y="18"/>
                  <a:pt x="315" y="0"/>
                  <a:pt x="293" y="0"/>
                </a:cubicBezTo>
                <a:cubicBezTo>
                  <a:pt x="271" y="0"/>
                  <a:pt x="253" y="18"/>
                  <a:pt x="253" y="40"/>
                </a:cubicBezTo>
                <a:cubicBezTo>
                  <a:pt x="253" y="62"/>
                  <a:pt x="271" y="80"/>
                  <a:pt x="293" y="80"/>
                </a:cubicBezTo>
                <a:close/>
                <a:moveTo>
                  <a:pt x="349" y="136"/>
                </a:moveTo>
                <a:cubicBezTo>
                  <a:pt x="349" y="106"/>
                  <a:pt x="324" y="81"/>
                  <a:pt x="293" y="81"/>
                </a:cubicBezTo>
                <a:cubicBezTo>
                  <a:pt x="262" y="81"/>
                  <a:pt x="237" y="106"/>
                  <a:pt x="237" y="136"/>
                </a:cubicBezTo>
              </a:path>
            </a:pathLst>
          </a:custGeom>
          <a:noFill/>
          <a:ln w="15875" cap="sq">
            <a:solidFill>
              <a:schemeClr val="accent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14" tIns="45706" rIns="91414" bIns="45706" numCol="1" anchor="t" anchorCtr="0" compatLnSpc="1">
            <a:prstTxWarp prst="textNoShape">
              <a:avLst/>
            </a:prstTxWarp>
          </a:bodyPr>
          <a:lstStyle/>
          <a:p>
            <a:pPr defTabSz="914049">
              <a:defRPr/>
            </a:pPr>
            <a:endParaRPr lang="en-US" sz="1729" dirty="0">
              <a:solidFill>
                <a:srgbClr val="1A1A1A"/>
              </a:solidFill>
              <a:latin typeface="Meiryo UI" panose="020B0604030504040204" pitchFamily="50" charset="-128"/>
              <a:ea typeface="Meiryo UI" panose="020B0604030504040204" pitchFamily="50" charset="-128"/>
            </a:endParaRPr>
          </a:p>
        </p:txBody>
      </p:sp>
      <p:pic>
        <p:nvPicPr>
          <p:cNvPr id="85" name="Picture 300">
            <a:extLst>
              <a:ext uri="{FF2B5EF4-FFF2-40B4-BE49-F238E27FC236}">
                <a16:creationId xmlns:a16="http://schemas.microsoft.com/office/drawing/2014/main" id="{7214E33E-08F4-4A69-BA71-01818CC10C06}"/>
              </a:ext>
            </a:extLst>
          </p:cNvPr>
          <p:cNvPicPr>
            <a:picLocks noChangeAspect="1"/>
          </p:cNvPicPr>
          <p:nvPr/>
        </p:nvPicPr>
        <p:blipFill>
          <a:blip r:embed="rId4"/>
          <a:stretch>
            <a:fillRect/>
          </a:stretch>
        </p:blipFill>
        <p:spPr>
          <a:xfrm>
            <a:off x="988978" y="3739925"/>
            <a:ext cx="406284" cy="406284"/>
          </a:xfrm>
          <a:prstGeom prst="rect">
            <a:avLst/>
          </a:prstGeom>
        </p:spPr>
      </p:pic>
      <p:sp>
        <p:nvSpPr>
          <p:cNvPr id="86" name="Rectangle 269">
            <a:extLst>
              <a:ext uri="{FF2B5EF4-FFF2-40B4-BE49-F238E27FC236}">
                <a16:creationId xmlns:a16="http://schemas.microsoft.com/office/drawing/2014/main" id="{89924163-2925-4776-8BB6-6F418FCB3FB4}"/>
              </a:ext>
            </a:extLst>
          </p:cNvPr>
          <p:cNvSpPr/>
          <p:nvPr/>
        </p:nvSpPr>
        <p:spPr>
          <a:xfrm>
            <a:off x="1453108" y="2698826"/>
            <a:ext cx="2274662" cy="325858"/>
          </a:xfrm>
          <a:prstGeom prst="rect">
            <a:avLst/>
          </a:prstGeom>
        </p:spPr>
        <p:txBody>
          <a:bodyPr wrap="none" lIns="0" tIns="0" rIns="0" bIns="0">
            <a:spAutoFit/>
          </a:bodyPr>
          <a:lstStyle/>
          <a:p>
            <a:pPr defTabSz="914049">
              <a:lnSpc>
                <a:spcPct val="90000"/>
              </a:lnSpc>
              <a:defRPr/>
            </a:pPr>
            <a:r>
              <a:rPr lang="en-US" altLang="ja-JP" sz="2353" spc="-50" dirty="0">
                <a:solidFill>
                  <a:srgbClr val="1A1A1A"/>
                </a:solidFill>
                <a:latin typeface="Meiryo UI" panose="020B0604030504040204" pitchFamily="50" charset="-128"/>
                <a:ea typeface="Meiryo UI" panose="020B0604030504040204" pitchFamily="50" charset="-128"/>
              </a:rPr>
              <a:t>Sharepoint </a:t>
            </a:r>
            <a:r>
              <a:rPr lang="ja-JP" altLang="en-US" sz="2353" spc="-50" dirty="0">
                <a:solidFill>
                  <a:srgbClr val="1A1A1A"/>
                </a:solidFill>
                <a:latin typeface="Meiryo UI" panose="020B0604030504040204" pitchFamily="50" charset="-128"/>
                <a:ea typeface="Meiryo UI" panose="020B0604030504040204" pitchFamily="50" charset="-128"/>
              </a:rPr>
              <a:t>サイト</a:t>
            </a:r>
            <a:endParaRPr lang="en-US" sz="2353" spc="-50" dirty="0">
              <a:solidFill>
                <a:srgbClr val="1A1A1A"/>
              </a:solidFill>
              <a:latin typeface="Meiryo UI" panose="020B0604030504040204" pitchFamily="50" charset="-128"/>
              <a:ea typeface="Meiryo UI" panose="020B0604030504040204" pitchFamily="50" charset="-128"/>
            </a:endParaRPr>
          </a:p>
        </p:txBody>
      </p:sp>
      <p:sp>
        <p:nvSpPr>
          <p:cNvPr id="87" name="Rectangle 269">
            <a:extLst>
              <a:ext uri="{FF2B5EF4-FFF2-40B4-BE49-F238E27FC236}">
                <a16:creationId xmlns:a16="http://schemas.microsoft.com/office/drawing/2014/main" id="{48EAF4DF-0521-49C9-B8B3-6244EBC2A461}"/>
              </a:ext>
            </a:extLst>
          </p:cNvPr>
          <p:cNvSpPr/>
          <p:nvPr/>
        </p:nvSpPr>
        <p:spPr>
          <a:xfrm>
            <a:off x="1472892" y="3801205"/>
            <a:ext cx="612347" cy="325858"/>
          </a:xfrm>
          <a:prstGeom prst="rect">
            <a:avLst/>
          </a:prstGeom>
        </p:spPr>
        <p:txBody>
          <a:bodyPr wrap="none" lIns="0" tIns="0" rIns="0" bIns="0">
            <a:spAutoFit/>
          </a:bodyPr>
          <a:lstStyle/>
          <a:p>
            <a:pPr defTabSz="914049">
              <a:lnSpc>
                <a:spcPct val="90000"/>
              </a:lnSpc>
              <a:defRPr/>
            </a:pPr>
            <a:r>
              <a:rPr lang="ja-JP" altLang="en-US" sz="2353" spc="-50" dirty="0">
                <a:solidFill>
                  <a:srgbClr val="1A1A1A"/>
                </a:solidFill>
                <a:latin typeface="Meiryo UI" panose="020B0604030504040204" pitchFamily="50" charset="-128"/>
                <a:ea typeface="Meiryo UI" panose="020B0604030504040204" pitchFamily="50" charset="-128"/>
              </a:rPr>
              <a:t>アプリ</a:t>
            </a:r>
            <a:endParaRPr lang="en-US" sz="2353" spc="-50" dirty="0">
              <a:solidFill>
                <a:srgbClr val="1A1A1A"/>
              </a:solidFill>
              <a:latin typeface="Meiryo UI" panose="020B0604030504040204" pitchFamily="50" charset="-128"/>
              <a:ea typeface="Meiryo UI" panose="020B0604030504040204" pitchFamily="50" charset="-128"/>
            </a:endParaRPr>
          </a:p>
        </p:txBody>
      </p:sp>
      <p:pic>
        <p:nvPicPr>
          <p:cNvPr id="96" name="図 50">
            <a:extLst>
              <a:ext uri="{FF2B5EF4-FFF2-40B4-BE49-F238E27FC236}">
                <a16:creationId xmlns:a16="http://schemas.microsoft.com/office/drawing/2014/main" id="{E2846F5F-754A-41F0-9A11-1F7070F7F5F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7588" y="2848187"/>
            <a:ext cx="944670" cy="944670"/>
          </a:xfrm>
          <a:prstGeom prst="rect">
            <a:avLst/>
          </a:prstGeom>
        </p:spPr>
      </p:pic>
      <p:sp>
        <p:nvSpPr>
          <p:cNvPr id="97" name="Rectangle 269">
            <a:extLst>
              <a:ext uri="{FF2B5EF4-FFF2-40B4-BE49-F238E27FC236}">
                <a16:creationId xmlns:a16="http://schemas.microsoft.com/office/drawing/2014/main" id="{65084727-0016-477A-BA99-B699C54A1251}"/>
              </a:ext>
            </a:extLst>
          </p:cNvPr>
          <p:cNvSpPr/>
          <p:nvPr/>
        </p:nvSpPr>
        <p:spPr>
          <a:xfrm>
            <a:off x="1518759" y="3157588"/>
            <a:ext cx="918328" cy="325858"/>
          </a:xfrm>
          <a:prstGeom prst="rect">
            <a:avLst/>
          </a:prstGeom>
        </p:spPr>
        <p:txBody>
          <a:bodyPr wrap="none" lIns="0" tIns="0" rIns="0" bIns="0">
            <a:spAutoFit/>
          </a:bodyPr>
          <a:lstStyle/>
          <a:p>
            <a:pPr defTabSz="914049">
              <a:lnSpc>
                <a:spcPct val="90000"/>
              </a:lnSpc>
              <a:defRPr/>
            </a:pPr>
            <a:r>
              <a:rPr lang="en-US" altLang="ja-JP" sz="2353" spc="-50" dirty="0">
                <a:solidFill>
                  <a:srgbClr val="1A1A1A"/>
                </a:solidFill>
                <a:latin typeface="Meiryo UI" panose="020B0604030504040204" pitchFamily="50" charset="-128"/>
                <a:ea typeface="Meiryo UI" panose="020B0604030504040204" pitchFamily="50" charset="-128"/>
              </a:rPr>
              <a:t>Teams</a:t>
            </a:r>
            <a:endParaRPr lang="en-US" sz="2353" spc="-50" dirty="0">
              <a:solidFill>
                <a:srgbClr val="1A1A1A"/>
              </a:solidFill>
              <a:latin typeface="Meiryo UI" panose="020B0604030504040204" pitchFamily="50" charset="-128"/>
              <a:ea typeface="Meiryo UI" panose="020B0604030504040204" pitchFamily="50" charset="-128"/>
            </a:endParaRPr>
          </a:p>
        </p:txBody>
      </p:sp>
      <p:grpSp>
        <p:nvGrpSpPr>
          <p:cNvPr id="151" name="Group 150">
            <a:extLst>
              <a:ext uri="{FF2B5EF4-FFF2-40B4-BE49-F238E27FC236}">
                <a16:creationId xmlns:a16="http://schemas.microsoft.com/office/drawing/2014/main" id="{969A9862-659E-4487-B16F-7F9A7D05AA67}"/>
              </a:ext>
            </a:extLst>
          </p:cNvPr>
          <p:cNvGrpSpPr/>
          <p:nvPr/>
        </p:nvGrpSpPr>
        <p:grpSpPr>
          <a:xfrm>
            <a:off x="621328" y="1295910"/>
            <a:ext cx="2989173" cy="406284"/>
            <a:chOff x="1555205" y="1309831"/>
            <a:chExt cx="2989173" cy="406284"/>
          </a:xfrm>
        </p:grpSpPr>
        <p:grpSp>
          <p:nvGrpSpPr>
            <p:cNvPr id="77" name="Group 227">
              <a:extLst>
                <a:ext uri="{FF2B5EF4-FFF2-40B4-BE49-F238E27FC236}">
                  <a16:creationId xmlns:a16="http://schemas.microsoft.com/office/drawing/2014/main" id="{88C3E052-0AEF-4F75-BFEE-A912834AC2DA}"/>
                </a:ext>
              </a:extLst>
            </p:cNvPr>
            <p:cNvGrpSpPr/>
            <p:nvPr/>
          </p:nvGrpSpPr>
          <p:grpSpPr>
            <a:xfrm>
              <a:off x="1555205" y="1309831"/>
              <a:ext cx="2989173" cy="406284"/>
              <a:chOff x="4506457" y="3905339"/>
              <a:chExt cx="3200400" cy="274320"/>
            </a:xfrm>
          </p:grpSpPr>
          <p:sp>
            <p:nvSpPr>
              <p:cNvPr id="78" name="Rectangle 228">
                <a:extLst>
                  <a:ext uri="{FF2B5EF4-FFF2-40B4-BE49-F238E27FC236}">
                    <a16:creationId xmlns:a16="http://schemas.microsoft.com/office/drawing/2014/main" id="{E8D55C88-A4B4-485E-B7A2-C8DB39B7C725}"/>
                  </a:ext>
                </a:extLst>
              </p:cNvPr>
              <p:cNvSpPr/>
              <p:nvPr/>
            </p:nvSpPr>
            <p:spPr bwMode="auto">
              <a:xfrm>
                <a:off x="4506457" y="3905339"/>
                <a:ext cx="3200400" cy="274320"/>
              </a:xfrm>
              <a:prstGeom prst="rect">
                <a:avLst/>
              </a:prstGeom>
              <a:solidFill>
                <a:schemeClr val="tx1">
                  <a:lumMod val="75000"/>
                  <a:lumOff val="25000"/>
                </a:schemeClr>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defTabSz="932114" fontAlgn="base">
                  <a:spcBef>
                    <a:spcPct val="0"/>
                  </a:spcBef>
                  <a:spcAft>
                    <a:spcPct val="0"/>
                  </a:spcAft>
                  <a:defRPr/>
                </a:pPr>
                <a:endParaRPr lang="en-US" sz="2000" dirty="0">
                  <a:solidFill>
                    <a:srgbClr val="FFFFFF"/>
                  </a:solidFill>
                  <a:latin typeface="Meiryo UI" panose="020B0604030504040204" pitchFamily="50" charset="-128"/>
                  <a:ea typeface="Meiryo UI" panose="020B0604030504040204" pitchFamily="50" charset="-128"/>
                  <a:cs typeface="Segoe UI" pitchFamily="34" charset="0"/>
                </a:endParaRPr>
              </a:p>
            </p:txBody>
          </p:sp>
          <p:sp>
            <p:nvSpPr>
              <p:cNvPr id="80" name="Rectangle 229">
                <a:extLst>
                  <a:ext uri="{FF2B5EF4-FFF2-40B4-BE49-F238E27FC236}">
                    <a16:creationId xmlns:a16="http://schemas.microsoft.com/office/drawing/2014/main" id="{E78B7744-5819-4E12-8772-C6F299B529DC}"/>
                  </a:ext>
                </a:extLst>
              </p:cNvPr>
              <p:cNvSpPr/>
              <p:nvPr/>
            </p:nvSpPr>
            <p:spPr>
              <a:xfrm>
                <a:off x="4864510" y="3945550"/>
                <a:ext cx="992009" cy="220017"/>
              </a:xfrm>
              <a:prstGeom prst="rect">
                <a:avLst/>
              </a:prstGeom>
              <a:noFill/>
            </p:spPr>
            <p:txBody>
              <a:bodyPr wrap="none" lIns="0" tIns="0" rIns="0" bIns="0">
                <a:spAutoFit/>
              </a:bodyPr>
              <a:lstStyle/>
              <a:p>
                <a:pPr defTabSz="914049">
                  <a:lnSpc>
                    <a:spcPct val="90000"/>
                  </a:lnSpc>
                  <a:defRPr/>
                </a:pPr>
                <a:r>
                  <a:rPr lang="ja-JP" altLang="en-US" sz="2353" spc="-50" dirty="0">
                    <a:solidFill>
                      <a:srgbClr val="FFFFFF"/>
                    </a:solidFill>
                    <a:latin typeface="Segoe UI Semibold"/>
                    <a:ea typeface="Meiryo UI" panose="020B0604030504040204" pitchFamily="50" charset="-128"/>
                  </a:rPr>
                  <a:t> カタログ</a:t>
                </a:r>
                <a:endParaRPr lang="en-US" sz="2353" spc="-50" dirty="0">
                  <a:solidFill>
                    <a:srgbClr val="FFFFFF"/>
                  </a:solidFill>
                  <a:latin typeface="Segoe UI Semibold"/>
                  <a:ea typeface="Meiryo UI" panose="020B0604030504040204" pitchFamily="50" charset="-128"/>
                </a:endParaRPr>
              </a:p>
            </p:txBody>
          </p:sp>
        </p:grpSp>
        <p:grpSp>
          <p:nvGrpSpPr>
            <p:cNvPr id="111" name="Graphic 30" descr="List outline">
              <a:extLst>
                <a:ext uri="{FF2B5EF4-FFF2-40B4-BE49-F238E27FC236}">
                  <a16:creationId xmlns:a16="http://schemas.microsoft.com/office/drawing/2014/main" id="{B1BF90A4-8FC6-481F-82C6-9B5D20870404}"/>
                </a:ext>
              </a:extLst>
            </p:cNvPr>
            <p:cNvGrpSpPr/>
            <p:nvPr/>
          </p:nvGrpSpPr>
          <p:grpSpPr>
            <a:xfrm>
              <a:off x="1640475" y="1355102"/>
              <a:ext cx="236804" cy="315739"/>
              <a:chOff x="-3369368" y="2210356"/>
              <a:chExt cx="236804" cy="315739"/>
            </a:xfrm>
            <a:solidFill>
              <a:schemeClr val="bg1"/>
            </a:solidFill>
          </p:grpSpPr>
          <p:sp>
            <p:nvSpPr>
              <p:cNvPr id="112" name="Freeform: Shape 111">
                <a:extLst>
                  <a:ext uri="{FF2B5EF4-FFF2-40B4-BE49-F238E27FC236}">
                    <a16:creationId xmlns:a16="http://schemas.microsoft.com/office/drawing/2014/main" id="{DB09992C-6963-4C9B-A6F6-0491FE3514E3}"/>
                  </a:ext>
                </a:extLst>
              </p:cNvPr>
              <p:cNvSpPr/>
              <p:nvPr/>
            </p:nvSpPr>
            <p:spPr>
              <a:xfrm>
                <a:off x="-3262806" y="2277451"/>
                <a:ext cx="90775" cy="7893"/>
              </a:xfrm>
              <a:custGeom>
                <a:avLst/>
                <a:gdLst>
                  <a:gd name="connsiteX0" fmla="*/ 0 w 90775"/>
                  <a:gd name="connsiteY0" fmla="*/ 0 h 7893"/>
                  <a:gd name="connsiteX1" fmla="*/ 90775 w 90775"/>
                  <a:gd name="connsiteY1" fmla="*/ 0 h 7893"/>
                  <a:gd name="connsiteX2" fmla="*/ 90775 w 90775"/>
                  <a:gd name="connsiteY2" fmla="*/ 7893 h 7893"/>
                  <a:gd name="connsiteX3" fmla="*/ 0 w 90775"/>
                  <a:gd name="connsiteY3" fmla="*/ 7893 h 7893"/>
                </a:gdLst>
                <a:ahLst/>
                <a:cxnLst>
                  <a:cxn ang="0">
                    <a:pos x="connsiteX0" y="connsiteY0"/>
                  </a:cxn>
                  <a:cxn ang="0">
                    <a:pos x="connsiteX1" y="connsiteY1"/>
                  </a:cxn>
                  <a:cxn ang="0">
                    <a:pos x="connsiteX2" y="connsiteY2"/>
                  </a:cxn>
                  <a:cxn ang="0">
                    <a:pos x="connsiteX3" y="connsiteY3"/>
                  </a:cxn>
                </a:cxnLst>
                <a:rect l="l" t="t" r="r" b="b"/>
                <a:pathLst>
                  <a:path w="90775" h="7893">
                    <a:moveTo>
                      <a:pt x="0" y="0"/>
                    </a:moveTo>
                    <a:lnTo>
                      <a:pt x="90775" y="0"/>
                    </a:lnTo>
                    <a:lnTo>
                      <a:pt x="90775" y="7893"/>
                    </a:lnTo>
                    <a:lnTo>
                      <a:pt x="0" y="7893"/>
                    </a:lnTo>
                    <a:close/>
                  </a:path>
                </a:pathLst>
              </a:custGeom>
              <a:solidFill>
                <a:schemeClr val="bg1"/>
              </a:solidFill>
              <a:ln w="3870" cap="flat">
                <a:solidFill>
                  <a:schemeClr val="bg1"/>
                </a:solid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0A3DBD5C-B1A4-4310-974B-5B72B2FF6EAC}"/>
                  </a:ext>
                </a:extLst>
              </p:cNvPr>
              <p:cNvSpPr/>
              <p:nvPr/>
            </p:nvSpPr>
            <p:spPr>
              <a:xfrm>
                <a:off x="-3262806" y="2336652"/>
                <a:ext cx="90775" cy="7893"/>
              </a:xfrm>
              <a:custGeom>
                <a:avLst/>
                <a:gdLst>
                  <a:gd name="connsiteX0" fmla="*/ 0 w 90775"/>
                  <a:gd name="connsiteY0" fmla="*/ 0 h 7893"/>
                  <a:gd name="connsiteX1" fmla="*/ 90775 w 90775"/>
                  <a:gd name="connsiteY1" fmla="*/ 0 h 7893"/>
                  <a:gd name="connsiteX2" fmla="*/ 90775 w 90775"/>
                  <a:gd name="connsiteY2" fmla="*/ 7893 h 7893"/>
                  <a:gd name="connsiteX3" fmla="*/ 0 w 90775"/>
                  <a:gd name="connsiteY3" fmla="*/ 7893 h 7893"/>
                </a:gdLst>
                <a:ahLst/>
                <a:cxnLst>
                  <a:cxn ang="0">
                    <a:pos x="connsiteX0" y="connsiteY0"/>
                  </a:cxn>
                  <a:cxn ang="0">
                    <a:pos x="connsiteX1" y="connsiteY1"/>
                  </a:cxn>
                  <a:cxn ang="0">
                    <a:pos x="connsiteX2" y="connsiteY2"/>
                  </a:cxn>
                  <a:cxn ang="0">
                    <a:pos x="connsiteX3" y="connsiteY3"/>
                  </a:cxn>
                </a:cxnLst>
                <a:rect l="l" t="t" r="r" b="b"/>
                <a:pathLst>
                  <a:path w="90775" h="7893">
                    <a:moveTo>
                      <a:pt x="0" y="0"/>
                    </a:moveTo>
                    <a:lnTo>
                      <a:pt x="90775" y="0"/>
                    </a:lnTo>
                    <a:lnTo>
                      <a:pt x="90775" y="7893"/>
                    </a:lnTo>
                    <a:lnTo>
                      <a:pt x="0" y="7893"/>
                    </a:lnTo>
                    <a:close/>
                  </a:path>
                </a:pathLst>
              </a:custGeom>
              <a:solidFill>
                <a:schemeClr val="bg1"/>
              </a:solidFill>
              <a:ln w="3870" cap="flat">
                <a:solidFill>
                  <a:schemeClr val="bg1"/>
                </a:solid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507F9FC3-D089-4498-95DC-26D88885CC60}"/>
                  </a:ext>
                </a:extLst>
              </p:cNvPr>
              <p:cNvSpPr/>
              <p:nvPr/>
            </p:nvSpPr>
            <p:spPr>
              <a:xfrm>
                <a:off x="-3262806" y="2395853"/>
                <a:ext cx="90775" cy="7893"/>
              </a:xfrm>
              <a:custGeom>
                <a:avLst/>
                <a:gdLst>
                  <a:gd name="connsiteX0" fmla="*/ 0 w 90775"/>
                  <a:gd name="connsiteY0" fmla="*/ 0 h 7893"/>
                  <a:gd name="connsiteX1" fmla="*/ 90775 w 90775"/>
                  <a:gd name="connsiteY1" fmla="*/ 0 h 7893"/>
                  <a:gd name="connsiteX2" fmla="*/ 90775 w 90775"/>
                  <a:gd name="connsiteY2" fmla="*/ 7893 h 7893"/>
                  <a:gd name="connsiteX3" fmla="*/ 0 w 90775"/>
                  <a:gd name="connsiteY3" fmla="*/ 7893 h 7893"/>
                </a:gdLst>
                <a:ahLst/>
                <a:cxnLst>
                  <a:cxn ang="0">
                    <a:pos x="connsiteX0" y="connsiteY0"/>
                  </a:cxn>
                  <a:cxn ang="0">
                    <a:pos x="connsiteX1" y="connsiteY1"/>
                  </a:cxn>
                  <a:cxn ang="0">
                    <a:pos x="connsiteX2" y="connsiteY2"/>
                  </a:cxn>
                  <a:cxn ang="0">
                    <a:pos x="connsiteX3" y="connsiteY3"/>
                  </a:cxn>
                </a:cxnLst>
                <a:rect l="l" t="t" r="r" b="b"/>
                <a:pathLst>
                  <a:path w="90775" h="7893">
                    <a:moveTo>
                      <a:pt x="0" y="0"/>
                    </a:moveTo>
                    <a:lnTo>
                      <a:pt x="90775" y="0"/>
                    </a:lnTo>
                    <a:lnTo>
                      <a:pt x="90775" y="7893"/>
                    </a:lnTo>
                    <a:lnTo>
                      <a:pt x="0" y="7893"/>
                    </a:lnTo>
                    <a:close/>
                  </a:path>
                </a:pathLst>
              </a:custGeom>
              <a:solidFill>
                <a:schemeClr val="bg1"/>
              </a:solidFill>
              <a:ln w="3870" cap="flat">
                <a:solidFill>
                  <a:schemeClr val="bg1"/>
                </a:solid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0185EC8F-0713-47EE-9093-F8569F4E8609}"/>
                  </a:ext>
                </a:extLst>
              </p:cNvPr>
              <p:cNvSpPr/>
              <p:nvPr/>
            </p:nvSpPr>
            <p:spPr>
              <a:xfrm>
                <a:off x="-3262806" y="2455054"/>
                <a:ext cx="90775" cy="7893"/>
              </a:xfrm>
              <a:custGeom>
                <a:avLst/>
                <a:gdLst>
                  <a:gd name="connsiteX0" fmla="*/ 0 w 90775"/>
                  <a:gd name="connsiteY0" fmla="*/ 0 h 7893"/>
                  <a:gd name="connsiteX1" fmla="*/ 90775 w 90775"/>
                  <a:gd name="connsiteY1" fmla="*/ 0 h 7893"/>
                  <a:gd name="connsiteX2" fmla="*/ 90775 w 90775"/>
                  <a:gd name="connsiteY2" fmla="*/ 7893 h 7893"/>
                  <a:gd name="connsiteX3" fmla="*/ 0 w 90775"/>
                  <a:gd name="connsiteY3" fmla="*/ 7893 h 7893"/>
                </a:gdLst>
                <a:ahLst/>
                <a:cxnLst>
                  <a:cxn ang="0">
                    <a:pos x="connsiteX0" y="connsiteY0"/>
                  </a:cxn>
                  <a:cxn ang="0">
                    <a:pos x="connsiteX1" y="connsiteY1"/>
                  </a:cxn>
                  <a:cxn ang="0">
                    <a:pos x="connsiteX2" y="connsiteY2"/>
                  </a:cxn>
                  <a:cxn ang="0">
                    <a:pos x="connsiteX3" y="connsiteY3"/>
                  </a:cxn>
                </a:cxnLst>
                <a:rect l="l" t="t" r="r" b="b"/>
                <a:pathLst>
                  <a:path w="90775" h="7893">
                    <a:moveTo>
                      <a:pt x="0" y="0"/>
                    </a:moveTo>
                    <a:lnTo>
                      <a:pt x="90775" y="0"/>
                    </a:lnTo>
                    <a:lnTo>
                      <a:pt x="90775" y="7893"/>
                    </a:lnTo>
                    <a:lnTo>
                      <a:pt x="0" y="7893"/>
                    </a:lnTo>
                    <a:close/>
                  </a:path>
                </a:pathLst>
              </a:custGeom>
              <a:solidFill>
                <a:schemeClr val="bg1"/>
              </a:solidFill>
              <a:ln w="3870" cap="flat">
                <a:solidFill>
                  <a:schemeClr val="bg1"/>
                </a:solid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2276CCF6-3897-4A87-8FF5-DE2963383654}"/>
                  </a:ext>
                </a:extLst>
              </p:cNvPr>
              <p:cNvSpPr/>
              <p:nvPr/>
            </p:nvSpPr>
            <p:spPr>
              <a:xfrm>
                <a:off x="-3369368" y="2210356"/>
                <a:ext cx="236804" cy="315739"/>
              </a:xfrm>
              <a:custGeom>
                <a:avLst/>
                <a:gdLst>
                  <a:gd name="connsiteX0" fmla="*/ 0 w 236804"/>
                  <a:gd name="connsiteY0" fmla="*/ 315739 h 315739"/>
                  <a:gd name="connsiteX1" fmla="*/ 236804 w 236804"/>
                  <a:gd name="connsiteY1" fmla="*/ 315739 h 315739"/>
                  <a:gd name="connsiteX2" fmla="*/ 236804 w 236804"/>
                  <a:gd name="connsiteY2" fmla="*/ 0 h 315739"/>
                  <a:gd name="connsiteX3" fmla="*/ 0 w 236804"/>
                  <a:gd name="connsiteY3" fmla="*/ 0 h 315739"/>
                  <a:gd name="connsiteX4" fmla="*/ 7893 w 236804"/>
                  <a:gd name="connsiteY4" fmla="*/ 7893 h 315739"/>
                  <a:gd name="connsiteX5" fmla="*/ 228911 w 236804"/>
                  <a:gd name="connsiteY5" fmla="*/ 7893 h 315739"/>
                  <a:gd name="connsiteX6" fmla="*/ 228911 w 236804"/>
                  <a:gd name="connsiteY6" fmla="*/ 307846 h 315739"/>
                  <a:gd name="connsiteX7" fmla="*/ 7893 w 236804"/>
                  <a:gd name="connsiteY7" fmla="*/ 307846 h 315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804" h="315739">
                    <a:moveTo>
                      <a:pt x="0" y="315739"/>
                    </a:moveTo>
                    <a:lnTo>
                      <a:pt x="236804" y="315739"/>
                    </a:lnTo>
                    <a:lnTo>
                      <a:pt x="236804" y="0"/>
                    </a:lnTo>
                    <a:lnTo>
                      <a:pt x="0" y="0"/>
                    </a:lnTo>
                    <a:close/>
                    <a:moveTo>
                      <a:pt x="7893" y="7893"/>
                    </a:moveTo>
                    <a:lnTo>
                      <a:pt x="228911" y="7893"/>
                    </a:lnTo>
                    <a:lnTo>
                      <a:pt x="228911" y="307846"/>
                    </a:lnTo>
                    <a:lnTo>
                      <a:pt x="7893" y="307846"/>
                    </a:lnTo>
                    <a:close/>
                  </a:path>
                </a:pathLst>
              </a:custGeom>
              <a:solidFill>
                <a:schemeClr val="bg1"/>
              </a:solidFill>
              <a:ln w="3870" cap="flat">
                <a:solidFill>
                  <a:schemeClr val="bg1"/>
                </a:solid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710B0F06-7FAC-4C89-9D81-60C2D1FDC828}"/>
                  </a:ext>
                </a:extLst>
              </p:cNvPr>
              <p:cNvSpPr/>
              <p:nvPr/>
            </p:nvSpPr>
            <p:spPr>
              <a:xfrm>
                <a:off x="-3329901" y="2263637"/>
                <a:ext cx="35520" cy="35520"/>
              </a:xfrm>
              <a:custGeom>
                <a:avLst/>
                <a:gdLst>
                  <a:gd name="connsiteX0" fmla="*/ 0 w 35520"/>
                  <a:gd name="connsiteY0" fmla="*/ 35521 h 35520"/>
                  <a:gd name="connsiteX1" fmla="*/ 35521 w 35520"/>
                  <a:gd name="connsiteY1" fmla="*/ 35521 h 35520"/>
                  <a:gd name="connsiteX2" fmla="*/ 35521 w 35520"/>
                  <a:gd name="connsiteY2" fmla="*/ 0 h 35520"/>
                  <a:gd name="connsiteX3" fmla="*/ 0 w 35520"/>
                  <a:gd name="connsiteY3" fmla="*/ 0 h 35520"/>
                  <a:gd name="connsiteX4" fmla="*/ 7893 w 35520"/>
                  <a:gd name="connsiteY4" fmla="*/ 7893 h 35520"/>
                  <a:gd name="connsiteX5" fmla="*/ 27627 w 35520"/>
                  <a:gd name="connsiteY5" fmla="*/ 7893 h 35520"/>
                  <a:gd name="connsiteX6" fmla="*/ 27627 w 35520"/>
                  <a:gd name="connsiteY6" fmla="*/ 27627 h 35520"/>
                  <a:gd name="connsiteX7" fmla="*/ 7893 w 35520"/>
                  <a:gd name="connsiteY7" fmla="*/ 27627 h 35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20" h="35520">
                    <a:moveTo>
                      <a:pt x="0" y="35521"/>
                    </a:moveTo>
                    <a:lnTo>
                      <a:pt x="35521" y="35521"/>
                    </a:lnTo>
                    <a:lnTo>
                      <a:pt x="35521" y="0"/>
                    </a:lnTo>
                    <a:lnTo>
                      <a:pt x="0" y="0"/>
                    </a:lnTo>
                    <a:close/>
                    <a:moveTo>
                      <a:pt x="7893" y="7893"/>
                    </a:moveTo>
                    <a:lnTo>
                      <a:pt x="27627" y="7893"/>
                    </a:lnTo>
                    <a:lnTo>
                      <a:pt x="27627" y="27627"/>
                    </a:lnTo>
                    <a:lnTo>
                      <a:pt x="7893" y="27627"/>
                    </a:lnTo>
                    <a:close/>
                  </a:path>
                </a:pathLst>
              </a:custGeom>
              <a:solidFill>
                <a:schemeClr val="bg1"/>
              </a:solidFill>
              <a:ln w="3870" cap="flat">
                <a:solidFill>
                  <a:schemeClr val="bg1"/>
                </a:solid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8EB923F-1D14-4BA7-A81A-39DB8CA259E7}"/>
                  </a:ext>
                </a:extLst>
              </p:cNvPr>
              <p:cNvSpPr/>
              <p:nvPr/>
            </p:nvSpPr>
            <p:spPr>
              <a:xfrm>
                <a:off x="-3329901" y="2322838"/>
                <a:ext cx="35520" cy="35520"/>
              </a:xfrm>
              <a:custGeom>
                <a:avLst/>
                <a:gdLst>
                  <a:gd name="connsiteX0" fmla="*/ 0 w 35520"/>
                  <a:gd name="connsiteY0" fmla="*/ 35521 h 35520"/>
                  <a:gd name="connsiteX1" fmla="*/ 35521 w 35520"/>
                  <a:gd name="connsiteY1" fmla="*/ 35521 h 35520"/>
                  <a:gd name="connsiteX2" fmla="*/ 35521 w 35520"/>
                  <a:gd name="connsiteY2" fmla="*/ 0 h 35520"/>
                  <a:gd name="connsiteX3" fmla="*/ 0 w 35520"/>
                  <a:gd name="connsiteY3" fmla="*/ 0 h 35520"/>
                  <a:gd name="connsiteX4" fmla="*/ 7893 w 35520"/>
                  <a:gd name="connsiteY4" fmla="*/ 7893 h 35520"/>
                  <a:gd name="connsiteX5" fmla="*/ 27627 w 35520"/>
                  <a:gd name="connsiteY5" fmla="*/ 7893 h 35520"/>
                  <a:gd name="connsiteX6" fmla="*/ 27627 w 35520"/>
                  <a:gd name="connsiteY6" fmla="*/ 27627 h 35520"/>
                  <a:gd name="connsiteX7" fmla="*/ 7893 w 35520"/>
                  <a:gd name="connsiteY7" fmla="*/ 27627 h 35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20" h="35520">
                    <a:moveTo>
                      <a:pt x="0" y="35521"/>
                    </a:moveTo>
                    <a:lnTo>
                      <a:pt x="35521" y="35521"/>
                    </a:lnTo>
                    <a:lnTo>
                      <a:pt x="35521" y="0"/>
                    </a:lnTo>
                    <a:lnTo>
                      <a:pt x="0" y="0"/>
                    </a:lnTo>
                    <a:close/>
                    <a:moveTo>
                      <a:pt x="7893" y="7893"/>
                    </a:moveTo>
                    <a:lnTo>
                      <a:pt x="27627" y="7893"/>
                    </a:lnTo>
                    <a:lnTo>
                      <a:pt x="27627" y="27627"/>
                    </a:lnTo>
                    <a:lnTo>
                      <a:pt x="7893" y="27627"/>
                    </a:lnTo>
                    <a:close/>
                  </a:path>
                </a:pathLst>
              </a:custGeom>
              <a:solidFill>
                <a:schemeClr val="bg1"/>
              </a:solidFill>
              <a:ln w="3870" cap="flat">
                <a:solidFill>
                  <a:schemeClr val="bg1"/>
                </a:solid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1F36A35C-9B95-4810-BA45-675A73703849}"/>
                  </a:ext>
                </a:extLst>
              </p:cNvPr>
              <p:cNvSpPr/>
              <p:nvPr/>
            </p:nvSpPr>
            <p:spPr>
              <a:xfrm>
                <a:off x="-3329901" y="2382040"/>
                <a:ext cx="35520" cy="35520"/>
              </a:xfrm>
              <a:custGeom>
                <a:avLst/>
                <a:gdLst>
                  <a:gd name="connsiteX0" fmla="*/ 0 w 35520"/>
                  <a:gd name="connsiteY0" fmla="*/ 35521 h 35520"/>
                  <a:gd name="connsiteX1" fmla="*/ 35521 w 35520"/>
                  <a:gd name="connsiteY1" fmla="*/ 35521 h 35520"/>
                  <a:gd name="connsiteX2" fmla="*/ 35521 w 35520"/>
                  <a:gd name="connsiteY2" fmla="*/ 0 h 35520"/>
                  <a:gd name="connsiteX3" fmla="*/ 0 w 35520"/>
                  <a:gd name="connsiteY3" fmla="*/ 0 h 35520"/>
                  <a:gd name="connsiteX4" fmla="*/ 7893 w 35520"/>
                  <a:gd name="connsiteY4" fmla="*/ 7893 h 35520"/>
                  <a:gd name="connsiteX5" fmla="*/ 27627 w 35520"/>
                  <a:gd name="connsiteY5" fmla="*/ 7893 h 35520"/>
                  <a:gd name="connsiteX6" fmla="*/ 27627 w 35520"/>
                  <a:gd name="connsiteY6" fmla="*/ 27627 h 35520"/>
                  <a:gd name="connsiteX7" fmla="*/ 7893 w 35520"/>
                  <a:gd name="connsiteY7" fmla="*/ 27627 h 35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20" h="35520">
                    <a:moveTo>
                      <a:pt x="0" y="35521"/>
                    </a:moveTo>
                    <a:lnTo>
                      <a:pt x="35521" y="35521"/>
                    </a:lnTo>
                    <a:lnTo>
                      <a:pt x="35521" y="0"/>
                    </a:lnTo>
                    <a:lnTo>
                      <a:pt x="0" y="0"/>
                    </a:lnTo>
                    <a:close/>
                    <a:moveTo>
                      <a:pt x="7893" y="7893"/>
                    </a:moveTo>
                    <a:lnTo>
                      <a:pt x="27627" y="7893"/>
                    </a:lnTo>
                    <a:lnTo>
                      <a:pt x="27627" y="27627"/>
                    </a:lnTo>
                    <a:lnTo>
                      <a:pt x="7893" y="27627"/>
                    </a:lnTo>
                    <a:close/>
                  </a:path>
                </a:pathLst>
              </a:custGeom>
              <a:solidFill>
                <a:schemeClr val="bg1"/>
              </a:solidFill>
              <a:ln w="3870" cap="flat">
                <a:solidFill>
                  <a:schemeClr val="bg1"/>
                </a:solid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4FC7FC6B-F499-4AB9-8C3B-402BA6DD90B7}"/>
                  </a:ext>
                </a:extLst>
              </p:cNvPr>
              <p:cNvSpPr/>
              <p:nvPr/>
            </p:nvSpPr>
            <p:spPr>
              <a:xfrm>
                <a:off x="-3329901" y="2441241"/>
                <a:ext cx="35520" cy="35520"/>
              </a:xfrm>
              <a:custGeom>
                <a:avLst/>
                <a:gdLst>
                  <a:gd name="connsiteX0" fmla="*/ 0 w 35520"/>
                  <a:gd name="connsiteY0" fmla="*/ 35521 h 35520"/>
                  <a:gd name="connsiteX1" fmla="*/ 35521 w 35520"/>
                  <a:gd name="connsiteY1" fmla="*/ 35521 h 35520"/>
                  <a:gd name="connsiteX2" fmla="*/ 35521 w 35520"/>
                  <a:gd name="connsiteY2" fmla="*/ 0 h 35520"/>
                  <a:gd name="connsiteX3" fmla="*/ 0 w 35520"/>
                  <a:gd name="connsiteY3" fmla="*/ 0 h 35520"/>
                  <a:gd name="connsiteX4" fmla="*/ 7893 w 35520"/>
                  <a:gd name="connsiteY4" fmla="*/ 7893 h 35520"/>
                  <a:gd name="connsiteX5" fmla="*/ 27627 w 35520"/>
                  <a:gd name="connsiteY5" fmla="*/ 7893 h 35520"/>
                  <a:gd name="connsiteX6" fmla="*/ 27627 w 35520"/>
                  <a:gd name="connsiteY6" fmla="*/ 27627 h 35520"/>
                  <a:gd name="connsiteX7" fmla="*/ 7893 w 35520"/>
                  <a:gd name="connsiteY7" fmla="*/ 27627 h 35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520" h="35520">
                    <a:moveTo>
                      <a:pt x="0" y="35521"/>
                    </a:moveTo>
                    <a:lnTo>
                      <a:pt x="35521" y="35521"/>
                    </a:lnTo>
                    <a:lnTo>
                      <a:pt x="35521" y="0"/>
                    </a:lnTo>
                    <a:lnTo>
                      <a:pt x="0" y="0"/>
                    </a:lnTo>
                    <a:close/>
                    <a:moveTo>
                      <a:pt x="7893" y="7893"/>
                    </a:moveTo>
                    <a:lnTo>
                      <a:pt x="27627" y="7893"/>
                    </a:lnTo>
                    <a:lnTo>
                      <a:pt x="27627" y="27627"/>
                    </a:lnTo>
                    <a:lnTo>
                      <a:pt x="7893" y="27627"/>
                    </a:lnTo>
                    <a:close/>
                  </a:path>
                </a:pathLst>
              </a:custGeom>
              <a:solidFill>
                <a:schemeClr val="bg1"/>
              </a:solidFill>
              <a:ln w="3870" cap="flat">
                <a:solidFill>
                  <a:schemeClr val="bg1"/>
                </a:solidFill>
                <a:prstDash val="solid"/>
                <a:miter/>
              </a:ln>
            </p:spPr>
            <p:txBody>
              <a:bodyPr rtlCol="0" anchor="ctr"/>
              <a:lstStyle/>
              <a:p>
                <a:endParaRPr lang="en-US"/>
              </a:p>
            </p:txBody>
          </p:sp>
        </p:grpSp>
      </p:grpSp>
      <p:grpSp>
        <p:nvGrpSpPr>
          <p:cNvPr id="121" name="Group 227">
            <a:extLst>
              <a:ext uri="{FF2B5EF4-FFF2-40B4-BE49-F238E27FC236}">
                <a16:creationId xmlns:a16="http://schemas.microsoft.com/office/drawing/2014/main" id="{E3295B36-D33C-403D-AF20-16CC482B815E}"/>
              </a:ext>
            </a:extLst>
          </p:cNvPr>
          <p:cNvGrpSpPr/>
          <p:nvPr/>
        </p:nvGrpSpPr>
        <p:grpSpPr>
          <a:xfrm>
            <a:off x="4986394" y="6037276"/>
            <a:ext cx="2783318" cy="406284"/>
            <a:chOff x="4506458" y="3905339"/>
            <a:chExt cx="2375705" cy="274320"/>
          </a:xfrm>
        </p:grpSpPr>
        <p:sp>
          <p:nvSpPr>
            <p:cNvPr id="122" name="Rectangle 228">
              <a:extLst>
                <a:ext uri="{FF2B5EF4-FFF2-40B4-BE49-F238E27FC236}">
                  <a16:creationId xmlns:a16="http://schemas.microsoft.com/office/drawing/2014/main" id="{7CC91AB6-62DF-484C-A8F0-0EA05C03A123}"/>
                </a:ext>
              </a:extLst>
            </p:cNvPr>
            <p:cNvSpPr/>
            <p:nvPr/>
          </p:nvSpPr>
          <p:spPr bwMode="auto">
            <a:xfrm>
              <a:off x="4506458" y="3905339"/>
              <a:ext cx="2375705" cy="274320"/>
            </a:xfrm>
            <a:prstGeom prst="rect">
              <a:avLst/>
            </a:prstGeom>
            <a:solidFill>
              <a:schemeClr val="tx1">
                <a:lumMod val="75000"/>
                <a:lumOff val="25000"/>
              </a:schemeClr>
            </a:solidFill>
            <a:ln>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t" anchorCtr="0" forceAA="0" compatLnSpc="1">
              <a:prstTxWarp prst="textNoShape">
                <a:avLst/>
              </a:prstTxWarp>
              <a:noAutofit/>
            </a:bodyPr>
            <a:lstStyle/>
            <a:p>
              <a:pPr defTabSz="932114" fontAlgn="base">
                <a:spcBef>
                  <a:spcPct val="0"/>
                </a:spcBef>
                <a:spcAft>
                  <a:spcPct val="0"/>
                </a:spcAft>
                <a:defRPr/>
              </a:pPr>
              <a:endParaRPr lang="en-US" sz="2000" dirty="0">
                <a:solidFill>
                  <a:srgbClr val="FFFFFF"/>
                </a:solidFill>
                <a:latin typeface="Meiryo UI" panose="020B0604030504040204" pitchFamily="50" charset="-128"/>
                <a:ea typeface="Meiryo UI" panose="020B0604030504040204" pitchFamily="50" charset="-128"/>
                <a:cs typeface="Segoe UI" pitchFamily="34" charset="0"/>
              </a:endParaRPr>
            </a:p>
          </p:txBody>
        </p:sp>
        <p:sp>
          <p:nvSpPr>
            <p:cNvPr id="123" name="Rectangle 229">
              <a:extLst>
                <a:ext uri="{FF2B5EF4-FFF2-40B4-BE49-F238E27FC236}">
                  <a16:creationId xmlns:a16="http://schemas.microsoft.com/office/drawing/2014/main" id="{4AB1B9E1-07B5-45F2-8472-73952CA5E138}"/>
                </a:ext>
              </a:extLst>
            </p:cNvPr>
            <p:cNvSpPr/>
            <p:nvPr/>
          </p:nvSpPr>
          <p:spPr>
            <a:xfrm>
              <a:off x="4864509" y="3945550"/>
              <a:ext cx="1930595" cy="220017"/>
            </a:xfrm>
            <a:prstGeom prst="rect">
              <a:avLst/>
            </a:prstGeom>
            <a:noFill/>
          </p:spPr>
          <p:txBody>
            <a:bodyPr wrap="none" lIns="0" tIns="0" rIns="0" bIns="0">
              <a:spAutoFit/>
            </a:bodyPr>
            <a:lstStyle/>
            <a:p>
              <a:pPr defTabSz="914049">
                <a:lnSpc>
                  <a:spcPct val="90000"/>
                </a:lnSpc>
                <a:defRPr/>
              </a:pPr>
              <a:r>
                <a:rPr lang="ja-JP" altLang="en-US" sz="2353" spc="-50" dirty="0">
                  <a:solidFill>
                    <a:srgbClr val="FFFFFF"/>
                  </a:solidFill>
                  <a:latin typeface="Segoe UI Semibold"/>
                  <a:ea typeface="Meiryo UI" panose="020B0604030504040204" pitchFamily="50" charset="-128"/>
                </a:rPr>
                <a:t>アクセス パッケージ</a:t>
              </a:r>
              <a:r>
                <a:rPr lang="en-US" altLang="ja-JP" sz="2353" spc="-50" dirty="0">
                  <a:solidFill>
                    <a:srgbClr val="FFFFFF"/>
                  </a:solidFill>
                  <a:latin typeface="Segoe UI Semibold"/>
                  <a:ea typeface="Meiryo UI" panose="020B0604030504040204" pitchFamily="50" charset="-128"/>
                </a:rPr>
                <a:t>2</a:t>
              </a:r>
              <a:endParaRPr lang="en-US" sz="2353" spc="-50" dirty="0">
                <a:solidFill>
                  <a:srgbClr val="FFFFFF"/>
                </a:solidFill>
                <a:latin typeface="Segoe UI Semibold"/>
                <a:ea typeface="Meiryo UI" panose="020B0604030504040204" pitchFamily="50" charset="-128"/>
              </a:endParaRPr>
            </a:p>
          </p:txBody>
        </p:sp>
        <p:pic>
          <p:nvPicPr>
            <p:cNvPr id="124" name="Picture 230">
              <a:extLst>
                <a:ext uri="{FF2B5EF4-FFF2-40B4-BE49-F238E27FC236}">
                  <a16:creationId xmlns:a16="http://schemas.microsoft.com/office/drawing/2014/main" id="{44B341E3-B755-4C06-BC38-910CE2AB659E}"/>
                </a:ext>
              </a:extLst>
            </p:cNvPr>
            <p:cNvPicPr>
              <a:picLocks noChangeAspect="1"/>
            </p:cNvPicPr>
            <p:nvPr/>
          </p:nvPicPr>
          <p:blipFill>
            <a:blip r:embed="rId3"/>
            <a:stretch>
              <a:fillRect/>
            </a:stretch>
          </p:blipFill>
          <p:spPr>
            <a:xfrm>
              <a:off x="4582603" y="3925723"/>
              <a:ext cx="214978" cy="214978"/>
            </a:xfrm>
            <a:prstGeom prst="rect">
              <a:avLst/>
            </a:prstGeom>
          </p:spPr>
        </p:pic>
      </p:grpSp>
      <p:sp>
        <p:nvSpPr>
          <p:cNvPr id="127" name="テキスト ボックス 52">
            <a:extLst>
              <a:ext uri="{FF2B5EF4-FFF2-40B4-BE49-F238E27FC236}">
                <a16:creationId xmlns:a16="http://schemas.microsoft.com/office/drawing/2014/main" id="{C03F4D16-6BFD-4548-863A-757160CFEB8C}"/>
              </a:ext>
            </a:extLst>
          </p:cNvPr>
          <p:cNvSpPr txBox="1"/>
          <p:nvPr/>
        </p:nvSpPr>
        <p:spPr>
          <a:xfrm>
            <a:off x="2495081" y="6266976"/>
            <a:ext cx="2141526" cy="561207"/>
          </a:xfrm>
          <a:prstGeom prst="rect">
            <a:avLst/>
          </a:prstGeom>
          <a:noFill/>
        </p:spPr>
        <p:txBody>
          <a:bodyPr wrap="square" lIns="179285" tIns="143428" rIns="179285" bIns="143428" rtlCol="0">
            <a:spAutoFit/>
          </a:bodyPr>
          <a:lstStyle/>
          <a:p>
            <a:pPr defTabSz="914247">
              <a:lnSpc>
                <a:spcPct val="90000"/>
              </a:lnSpc>
              <a:spcAft>
                <a:spcPts val="588"/>
              </a:spcAft>
            </a:pPr>
            <a:r>
              <a:rPr kumimoji="1" lang="ja-JP" altLang="en-US" sz="1961"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リソースオーナー</a:t>
            </a:r>
          </a:p>
        </p:txBody>
      </p:sp>
      <p:pic>
        <p:nvPicPr>
          <p:cNvPr id="129" name="Picture 8">
            <a:extLst>
              <a:ext uri="{FF2B5EF4-FFF2-40B4-BE49-F238E27FC236}">
                <a16:creationId xmlns:a16="http://schemas.microsoft.com/office/drawing/2014/main" id="{976C6ECF-5397-43F8-80E8-8216A7BDCD05}"/>
              </a:ext>
            </a:extLst>
          </p:cNvPr>
          <p:cNvPicPr>
            <a:picLocks noChangeAspect="1" noChangeArrowheads="1"/>
          </p:cNvPicPr>
          <p:nvPr/>
        </p:nvPicPr>
        <p:blipFill rotWithShape="1">
          <a:blip r:embed="rId10"/>
          <a:srcRect l="17102" t="1332" r="30045" b="19333"/>
          <a:stretch/>
        </p:blipFill>
        <p:spPr bwMode="auto">
          <a:xfrm>
            <a:off x="2690357" y="5034703"/>
            <a:ext cx="1203960" cy="1204815"/>
          </a:xfrm>
          <a:prstGeom prst="ellipse">
            <a:avLst/>
          </a:prstGeom>
          <a:noFill/>
          <a:extLst>
            <a:ext uri="{909E8E84-426E-40DD-AFC4-6F175D3DCCD1}">
              <a14:hiddenFill xmlns:a14="http://schemas.microsoft.com/office/drawing/2010/main">
                <a:solidFill>
                  <a:srgbClr val="FFFFFF"/>
                </a:solidFill>
              </a14:hiddenFill>
            </a:ext>
          </a:extLst>
        </p:spPr>
      </p:pic>
      <p:pic>
        <p:nvPicPr>
          <p:cNvPr id="133" name="Picture 2" descr="Portrait of Rabindra Parkar">
            <a:extLst>
              <a:ext uri="{FF2B5EF4-FFF2-40B4-BE49-F238E27FC236}">
                <a16:creationId xmlns:a16="http://schemas.microsoft.com/office/drawing/2014/main" id="{6EACD573-874F-4387-B6BF-04FC452069D6}"/>
              </a:ext>
            </a:extLst>
          </p:cNvPr>
          <p:cNvPicPr>
            <a:picLocks noChangeAspect="1" noChangeArrowheads="1"/>
          </p:cNvPicPr>
          <p:nvPr/>
        </p:nvPicPr>
        <p:blipFill rotWithShape="1">
          <a:blip r:embed="rId11" cstate="print">
            <a:extLst>
              <a:ext uri="{28A0092B-C50C-407E-A947-70E740481C1C}">
                <a14:useLocalDpi xmlns:a14="http://schemas.microsoft.com/office/drawing/2010/main" val="0"/>
              </a:ext>
            </a:extLst>
          </a:blip>
          <a:srcRect/>
          <a:stretch/>
        </p:blipFill>
        <p:spPr bwMode="auto">
          <a:xfrm>
            <a:off x="586090" y="5007322"/>
            <a:ext cx="1257234" cy="1260140"/>
          </a:xfrm>
          <a:prstGeom prst="ellipse">
            <a:avLst/>
          </a:prstGeom>
          <a:noFill/>
          <a:extLst>
            <a:ext uri="{909E8E84-426E-40DD-AFC4-6F175D3DCCD1}">
              <a14:hiddenFill xmlns:a14="http://schemas.microsoft.com/office/drawing/2010/main">
                <a:solidFill>
                  <a:srgbClr val="FFFFFF"/>
                </a:solidFill>
              </a14:hiddenFill>
            </a:ext>
          </a:extLst>
        </p:spPr>
      </p:pic>
      <p:sp>
        <p:nvSpPr>
          <p:cNvPr id="135" name="テキスト ボックス 52">
            <a:extLst>
              <a:ext uri="{FF2B5EF4-FFF2-40B4-BE49-F238E27FC236}">
                <a16:creationId xmlns:a16="http://schemas.microsoft.com/office/drawing/2014/main" id="{C404502F-C3D0-4A17-B5C9-34B9B5D83882}"/>
              </a:ext>
            </a:extLst>
          </p:cNvPr>
          <p:cNvSpPr txBox="1"/>
          <p:nvPr/>
        </p:nvSpPr>
        <p:spPr>
          <a:xfrm>
            <a:off x="492990" y="6229724"/>
            <a:ext cx="1593465" cy="561207"/>
          </a:xfrm>
          <a:prstGeom prst="rect">
            <a:avLst/>
          </a:prstGeom>
          <a:noFill/>
        </p:spPr>
        <p:txBody>
          <a:bodyPr wrap="square" lIns="179285" tIns="143428" rIns="179285" bIns="143428" rtlCol="0">
            <a:spAutoFit/>
          </a:bodyPr>
          <a:lstStyle/>
          <a:p>
            <a:pPr defTabSz="914247">
              <a:lnSpc>
                <a:spcPct val="90000"/>
              </a:lnSpc>
              <a:spcAft>
                <a:spcPts val="588"/>
              </a:spcAft>
            </a:pPr>
            <a:r>
              <a:rPr kumimoji="1" lang="en-US" altLang="ja-JP" sz="1961"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IT</a:t>
            </a:r>
            <a:r>
              <a:rPr kumimoji="1" lang="ja-JP" altLang="en-US" sz="1961" dirty="0">
                <a:gradFill>
                  <a:gsLst>
                    <a:gs pos="2917">
                      <a:prstClr val="black"/>
                    </a:gs>
                    <a:gs pos="30000">
                      <a:prstClr val="black"/>
                    </a:gs>
                  </a:gsLst>
                  <a:lin ang="5400000" scaled="0"/>
                </a:gradFill>
                <a:latin typeface="Meiryo UI" panose="020B0604030504040204" pitchFamily="50" charset="-128"/>
                <a:ea typeface="Meiryo UI" panose="020B0604030504040204" pitchFamily="50" charset="-128"/>
              </a:rPr>
              <a:t>管理者</a:t>
            </a:r>
          </a:p>
        </p:txBody>
      </p:sp>
      <p:pic>
        <p:nvPicPr>
          <p:cNvPr id="137" name="Picture 2">
            <a:extLst>
              <a:ext uri="{FF2B5EF4-FFF2-40B4-BE49-F238E27FC236}">
                <a16:creationId xmlns:a16="http://schemas.microsoft.com/office/drawing/2014/main" id="{58976B83-02CC-414B-9048-61227A3B78A0}"/>
              </a:ext>
            </a:extLst>
          </p:cNvPr>
          <p:cNvPicPr>
            <a:picLocks noChangeAspect="1" noChangeArrowheads="1"/>
          </p:cNvPicPr>
          <p:nvPr/>
        </p:nvPicPr>
        <p:blipFill rotWithShape="1">
          <a:blip r:embed="rId7"/>
          <a:srcRect l="3958" t="-317" r="29376" b="317"/>
          <a:stretch/>
        </p:blipFill>
        <p:spPr bwMode="auto">
          <a:xfrm>
            <a:off x="10253925" y="2406156"/>
            <a:ext cx="1180293" cy="1180293"/>
          </a:xfrm>
          <a:prstGeom prst="ellipse">
            <a:avLst/>
          </a:prstGeom>
          <a:noFill/>
          <a:extLst>
            <a:ext uri="{909E8E84-426E-40DD-AFC4-6F175D3DCCD1}">
              <a14:hiddenFill xmlns:a14="http://schemas.microsoft.com/office/drawing/2010/main">
                <a:solidFill>
                  <a:srgbClr val="FFFFFF"/>
                </a:solidFill>
              </a14:hiddenFill>
            </a:ext>
          </a:extLst>
        </p:spPr>
      </p:pic>
      <p:sp>
        <p:nvSpPr>
          <p:cNvPr id="139" name="矢印: 右 45">
            <a:extLst>
              <a:ext uri="{FF2B5EF4-FFF2-40B4-BE49-F238E27FC236}">
                <a16:creationId xmlns:a16="http://schemas.microsoft.com/office/drawing/2014/main" id="{8A975EAC-D008-4DD0-AAA3-F1960BC2B185}"/>
              </a:ext>
            </a:extLst>
          </p:cNvPr>
          <p:cNvSpPr/>
          <p:nvPr/>
        </p:nvSpPr>
        <p:spPr bwMode="auto">
          <a:xfrm rot="16200000">
            <a:off x="1011565" y="4490024"/>
            <a:ext cx="406286" cy="423555"/>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141" name="矢印: 右 45">
            <a:extLst>
              <a:ext uri="{FF2B5EF4-FFF2-40B4-BE49-F238E27FC236}">
                <a16:creationId xmlns:a16="http://schemas.microsoft.com/office/drawing/2014/main" id="{7859C3CF-672B-4A17-AFB0-3C9E507FAF96}"/>
              </a:ext>
            </a:extLst>
          </p:cNvPr>
          <p:cNvSpPr/>
          <p:nvPr/>
        </p:nvSpPr>
        <p:spPr bwMode="auto">
          <a:xfrm>
            <a:off x="3791824" y="2695851"/>
            <a:ext cx="1375563" cy="892374"/>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145" name="四角形: 角を丸くする 37">
            <a:extLst>
              <a:ext uri="{FF2B5EF4-FFF2-40B4-BE49-F238E27FC236}">
                <a16:creationId xmlns:a16="http://schemas.microsoft.com/office/drawing/2014/main" id="{D5E777DF-78F5-4B71-A8EA-D483D324C4BB}"/>
              </a:ext>
            </a:extLst>
          </p:cNvPr>
          <p:cNvSpPr/>
          <p:nvPr/>
        </p:nvSpPr>
        <p:spPr bwMode="auto">
          <a:xfrm>
            <a:off x="892964" y="1924426"/>
            <a:ext cx="2868860" cy="2380352"/>
          </a:xfrm>
          <a:prstGeom prst="roundRect">
            <a:avLst/>
          </a:prstGeom>
          <a:noFill/>
          <a:ln>
            <a:solidFill>
              <a:srgbClr val="41424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defTabSz="914102" fontAlgn="base">
              <a:spcBef>
                <a:spcPct val="0"/>
              </a:spcBef>
              <a:spcAft>
                <a:spcPct val="0"/>
              </a:spcAft>
            </a:pPr>
            <a:endParaRPr kumimoji="1" lang="ja-JP" altLang="en-US" sz="1961" dirty="0" err="1">
              <a:gradFill>
                <a:gsLst>
                  <a:gs pos="0">
                    <a:prstClr val="black"/>
                  </a:gs>
                  <a:gs pos="100000">
                    <a:prstClr val="black"/>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147" name="Rectangle 269">
            <a:extLst>
              <a:ext uri="{FF2B5EF4-FFF2-40B4-BE49-F238E27FC236}">
                <a16:creationId xmlns:a16="http://schemas.microsoft.com/office/drawing/2014/main" id="{C6A29FE9-688F-410B-B788-EFF3100279EB}"/>
              </a:ext>
            </a:extLst>
          </p:cNvPr>
          <p:cNvSpPr/>
          <p:nvPr/>
        </p:nvSpPr>
        <p:spPr>
          <a:xfrm>
            <a:off x="1195686" y="1783780"/>
            <a:ext cx="1060459" cy="325858"/>
          </a:xfrm>
          <a:prstGeom prst="rect">
            <a:avLst/>
          </a:prstGeom>
          <a:solidFill>
            <a:schemeClr val="tx2">
              <a:lumMod val="10000"/>
              <a:lumOff val="90000"/>
            </a:schemeClr>
          </a:solidFill>
        </p:spPr>
        <p:txBody>
          <a:bodyPr wrap="square" lIns="0" tIns="0" rIns="0" bIns="0">
            <a:spAutoFit/>
          </a:bodyPr>
          <a:lstStyle/>
          <a:p>
            <a:pPr defTabSz="914049">
              <a:lnSpc>
                <a:spcPct val="90000"/>
              </a:lnSpc>
              <a:defRPr/>
            </a:pPr>
            <a:r>
              <a:rPr lang="ja-JP" altLang="en-US" sz="2353" spc="-50" dirty="0">
                <a:solidFill>
                  <a:srgbClr val="1A1A1A"/>
                </a:solidFill>
                <a:latin typeface="Meiryo UI" panose="020B0604030504040204" pitchFamily="50" charset="-128"/>
                <a:ea typeface="Meiryo UI" panose="020B0604030504040204" pitchFamily="50" charset="-128"/>
              </a:rPr>
              <a:t>リソース</a:t>
            </a:r>
            <a:endParaRPr lang="en-US" sz="2353" spc="-50" dirty="0">
              <a:solidFill>
                <a:srgbClr val="1A1A1A"/>
              </a:solidFill>
              <a:latin typeface="Meiryo UI" panose="020B0604030504040204" pitchFamily="50" charset="-128"/>
              <a:ea typeface="Meiryo UI" panose="020B0604030504040204" pitchFamily="50" charset="-128"/>
            </a:endParaRPr>
          </a:p>
        </p:txBody>
      </p:sp>
      <p:sp>
        <p:nvSpPr>
          <p:cNvPr id="148" name="Freeform: Shape 147">
            <a:extLst>
              <a:ext uri="{FF2B5EF4-FFF2-40B4-BE49-F238E27FC236}">
                <a16:creationId xmlns:a16="http://schemas.microsoft.com/office/drawing/2014/main" id="{D0256EF7-1C38-4D58-B989-93BC27ACAEE2}"/>
              </a:ext>
            </a:extLst>
          </p:cNvPr>
          <p:cNvSpPr/>
          <p:nvPr/>
        </p:nvSpPr>
        <p:spPr bwMode="auto">
          <a:xfrm>
            <a:off x="855789" y="1348154"/>
            <a:ext cx="7127631" cy="5310554"/>
          </a:xfrm>
          <a:custGeom>
            <a:avLst/>
            <a:gdLst>
              <a:gd name="connsiteX0" fmla="*/ 0 w 7127631"/>
              <a:gd name="connsiteY0" fmla="*/ 0 h 5310554"/>
              <a:gd name="connsiteX1" fmla="*/ 7127631 w 7127631"/>
              <a:gd name="connsiteY1" fmla="*/ 0 h 5310554"/>
              <a:gd name="connsiteX2" fmla="*/ 7127631 w 7127631"/>
              <a:gd name="connsiteY2" fmla="*/ 5310554 h 5310554"/>
              <a:gd name="connsiteX3" fmla="*/ 3997569 w 7127631"/>
              <a:gd name="connsiteY3" fmla="*/ 5310554 h 5310554"/>
              <a:gd name="connsiteX4" fmla="*/ 3997569 w 7127631"/>
              <a:gd name="connsiteY4" fmla="*/ 2919046 h 5310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27631" h="5310554">
                <a:moveTo>
                  <a:pt x="0" y="0"/>
                </a:moveTo>
                <a:lnTo>
                  <a:pt x="7127631" y="0"/>
                </a:lnTo>
                <a:lnTo>
                  <a:pt x="7127631" y="5310554"/>
                </a:lnTo>
                <a:lnTo>
                  <a:pt x="3997569" y="5310554"/>
                </a:lnTo>
                <a:lnTo>
                  <a:pt x="3997569" y="2919046"/>
                </a:lnTo>
              </a:path>
            </a:pathLst>
          </a:cu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矢印: 右 45">
            <a:extLst>
              <a:ext uri="{FF2B5EF4-FFF2-40B4-BE49-F238E27FC236}">
                <a16:creationId xmlns:a16="http://schemas.microsoft.com/office/drawing/2014/main" id="{8169B04F-9636-42B0-9638-508A533C898F}"/>
              </a:ext>
            </a:extLst>
          </p:cNvPr>
          <p:cNvSpPr/>
          <p:nvPr/>
        </p:nvSpPr>
        <p:spPr bwMode="auto">
          <a:xfrm>
            <a:off x="2149349" y="5375837"/>
            <a:ext cx="406286" cy="423555"/>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155" name="矢印: U ターン 46">
            <a:extLst>
              <a:ext uri="{FF2B5EF4-FFF2-40B4-BE49-F238E27FC236}">
                <a16:creationId xmlns:a16="http://schemas.microsoft.com/office/drawing/2014/main" id="{97B5579E-E683-4E5A-94CC-A98D7C3B2C19}"/>
              </a:ext>
            </a:extLst>
          </p:cNvPr>
          <p:cNvSpPr/>
          <p:nvPr/>
        </p:nvSpPr>
        <p:spPr bwMode="auto">
          <a:xfrm rot="16200000">
            <a:off x="3945647" y="5355758"/>
            <a:ext cx="783483" cy="723205"/>
          </a:xfrm>
          <a:prstGeom prst="uturnArrow">
            <a:avLst>
              <a:gd name="adj1" fmla="val 26293"/>
              <a:gd name="adj2" fmla="val 25000"/>
              <a:gd name="adj3" fmla="val 25000"/>
              <a:gd name="adj4" fmla="val 43750"/>
              <a:gd name="adj5" fmla="val 100000"/>
            </a:avLst>
          </a:prstGeom>
          <a:solidFill>
            <a:srgbClr val="A8A8A8"/>
          </a:solidFill>
          <a:ln>
            <a:solidFill>
              <a:srgbClr val="A8A8A8"/>
            </a:solidFill>
            <a:headEnd type="none" w="med" len="med"/>
            <a:tailEnd type="none" w="med" len="med"/>
          </a:ln>
          <a:effectLst/>
          <a:scene3d>
            <a:camera prst="orthographicFront">
              <a:rot lat="0" lon="10800000" rev="0"/>
            </a:camera>
            <a:lightRig rig="threePt" dir="t"/>
          </a:scene3d>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157" name="矢印: 右 45">
            <a:extLst>
              <a:ext uri="{FF2B5EF4-FFF2-40B4-BE49-F238E27FC236}">
                <a16:creationId xmlns:a16="http://schemas.microsoft.com/office/drawing/2014/main" id="{A5137EAA-5F26-4BC3-8BB9-53390DFD3E78}"/>
              </a:ext>
            </a:extLst>
          </p:cNvPr>
          <p:cNvSpPr/>
          <p:nvPr/>
        </p:nvSpPr>
        <p:spPr bwMode="auto">
          <a:xfrm>
            <a:off x="8359955" y="4311804"/>
            <a:ext cx="1041142" cy="415586"/>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159" name="矢印: 右 45">
            <a:extLst>
              <a:ext uri="{FF2B5EF4-FFF2-40B4-BE49-F238E27FC236}">
                <a16:creationId xmlns:a16="http://schemas.microsoft.com/office/drawing/2014/main" id="{76DBDA4A-515A-46E5-97AD-BDBF91604A6A}"/>
              </a:ext>
            </a:extLst>
          </p:cNvPr>
          <p:cNvSpPr/>
          <p:nvPr/>
        </p:nvSpPr>
        <p:spPr bwMode="auto">
          <a:xfrm rot="10800000">
            <a:off x="8316835" y="3745882"/>
            <a:ext cx="1041142" cy="415586"/>
          </a:xfrm>
          <a:prstGeom prst="rightArrow">
            <a:avLst/>
          </a:prstGeom>
          <a:solidFill>
            <a:schemeClr val="tx1">
              <a:lumMod val="50000"/>
              <a:lumOff val="5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kumimoji="1" lang="ja-JP" altLang="en-US" sz="2353" dirty="0" err="1">
              <a:gradFill>
                <a:gsLst>
                  <a:gs pos="0">
                    <a:srgbClr val="FFFFFF"/>
                  </a:gs>
                  <a:gs pos="100000">
                    <a:srgbClr val="FFFFFF"/>
                  </a:gs>
                </a:gsLst>
                <a:lin ang="5400000" scaled="0"/>
              </a:gradFill>
              <a:latin typeface="Meiryo UI" panose="020B0604030504040204" pitchFamily="50" charset="-128"/>
              <a:ea typeface="Meiryo UI" panose="020B0604030504040204" pitchFamily="50" charset="-128"/>
              <a:cs typeface="Segoe UI" pitchFamily="34" charset="0"/>
            </a:endParaRPr>
          </a:p>
        </p:txBody>
      </p:sp>
      <p:sp>
        <p:nvSpPr>
          <p:cNvPr id="160" name="Arrow: Bent 159">
            <a:extLst>
              <a:ext uri="{FF2B5EF4-FFF2-40B4-BE49-F238E27FC236}">
                <a16:creationId xmlns:a16="http://schemas.microsoft.com/office/drawing/2014/main" id="{0367DB27-8791-4692-94E3-ED408A5AC7FD}"/>
              </a:ext>
            </a:extLst>
          </p:cNvPr>
          <p:cNvSpPr/>
          <p:nvPr/>
        </p:nvSpPr>
        <p:spPr bwMode="auto">
          <a:xfrm>
            <a:off x="3263819" y="4422009"/>
            <a:ext cx="1788482" cy="574299"/>
          </a:xfrm>
          <a:prstGeom prst="bentArrow">
            <a:avLst/>
          </a:prstGeom>
          <a:solidFill>
            <a:srgbClr val="A8A8A8"/>
          </a:solidFill>
          <a:ln>
            <a:solidFill>
              <a:srgbClr val="A8A8A8"/>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5439">
                    <a:srgbClr val="F8F8F8"/>
                  </a:gs>
                  <a:gs pos="10000">
                    <a:srgbClr val="F8F8F8"/>
                  </a:gs>
                </a:gsLst>
                <a:lin ang="5400000" scaled="0"/>
              </a:gradFill>
            </a:endParaRPr>
          </a:p>
        </p:txBody>
      </p:sp>
      <p:sp>
        <p:nvSpPr>
          <p:cNvPr id="161" name="TextBox 160">
            <a:extLst>
              <a:ext uri="{FF2B5EF4-FFF2-40B4-BE49-F238E27FC236}">
                <a16:creationId xmlns:a16="http://schemas.microsoft.com/office/drawing/2014/main" id="{C5354837-646F-4183-8D16-066FA89C59B4}"/>
              </a:ext>
            </a:extLst>
          </p:cNvPr>
          <p:cNvSpPr txBox="1"/>
          <p:nvPr/>
        </p:nvSpPr>
        <p:spPr>
          <a:xfrm>
            <a:off x="93516" y="4373150"/>
            <a:ext cx="1171909" cy="683264"/>
          </a:xfrm>
          <a:prstGeom prst="rect">
            <a:avLst/>
          </a:prstGeom>
          <a:noFill/>
        </p:spPr>
        <p:txBody>
          <a:bodyPr wrap="square" lIns="182880" tIns="146304" rIns="182880" bIns="146304" rtlCol="0">
            <a:spAutoFit/>
          </a:bodyPr>
          <a:lstStyle/>
          <a:p>
            <a:pPr>
              <a:lnSpc>
                <a:spcPct val="90000"/>
              </a:lnSpc>
              <a:spcAft>
                <a:spcPts val="600"/>
              </a:spcAft>
            </a:pPr>
            <a:r>
              <a:rPr lang="ja-JP" altLang="en-US" sz="1400" dirty="0">
                <a:gradFill>
                  <a:gsLst>
                    <a:gs pos="2917">
                      <a:schemeClr val="tx1"/>
                    </a:gs>
                    <a:gs pos="30000">
                      <a:schemeClr val="tx1"/>
                    </a:gs>
                  </a:gsLst>
                  <a:lin ang="5400000" scaled="0"/>
                </a:gradFill>
              </a:rPr>
              <a:t>カタログ作成</a:t>
            </a:r>
            <a:endParaRPr lang="en-US" sz="1400" dirty="0" err="1">
              <a:gradFill>
                <a:gsLst>
                  <a:gs pos="2917">
                    <a:schemeClr val="tx1"/>
                  </a:gs>
                  <a:gs pos="30000">
                    <a:schemeClr val="tx1"/>
                  </a:gs>
                </a:gsLst>
                <a:lin ang="5400000" scaled="0"/>
              </a:gradFill>
            </a:endParaRPr>
          </a:p>
        </p:txBody>
      </p:sp>
      <p:sp>
        <p:nvSpPr>
          <p:cNvPr id="163" name="TextBox 162">
            <a:extLst>
              <a:ext uri="{FF2B5EF4-FFF2-40B4-BE49-F238E27FC236}">
                <a16:creationId xmlns:a16="http://schemas.microsoft.com/office/drawing/2014/main" id="{A2583231-399D-4DE2-B924-323CDBD7447F}"/>
              </a:ext>
            </a:extLst>
          </p:cNvPr>
          <p:cNvSpPr txBox="1"/>
          <p:nvPr/>
        </p:nvSpPr>
        <p:spPr>
          <a:xfrm>
            <a:off x="1971662" y="5053986"/>
            <a:ext cx="796436" cy="489365"/>
          </a:xfrm>
          <a:prstGeom prst="rect">
            <a:avLst/>
          </a:prstGeom>
          <a:noFill/>
        </p:spPr>
        <p:txBody>
          <a:bodyPr wrap="square" lIns="182880" tIns="146304" rIns="182880" bIns="146304" rtlCol="0">
            <a:spAutoFit/>
          </a:bodyPr>
          <a:lstStyle/>
          <a:p>
            <a:pPr>
              <a:lnSpc>
                <a:spcPct val="90000"/>
              </a:lnSpc>
              <a:spcAft>
                <a:spcPts val="600"/>
              </a:spcAft>
            </a:pPr>
            <a:r>
              <a:rPr lang="ja-JP" altLang="en-US" sz="1400" dirty="0">
                <a:gradFill>
                  <a:gsLst>
                    <a:gs pos="2917">
                      <a:schemeClr val="tx1"/>
                    </a:gs>
                    <a:gs pos="30000">
                      <a:schemeClr val="tx1"/>
                    </a:gs>
                  </a:gsLst>
                  <a:lin ang="5400000" scaled="0"/>
                </a:gradFill>
              </a:rPr>
              <a:t>委任</a:t>
            </a:r>
            <a:endParaRPr lang="en-US" sz="1400" dirty="0" err="1">
              <a:gradFill>
                <a:gsLst>
                  <a:gs pos="2917">
                    <a:schemeClr val="tx1"/>
                  </a:gs>
                  <a:gs pos="30000">
                    <a:schemeClr val="tx1"/>
                  </a:gs>
                </a:gsLst>
                <a:lin ang="5400000" scaled="0"/>
              </a:gradFill>
            </a:endParaRPr>
          </a:p>
        </p:txBody>
      </p:sp>
      <p:sp>
        <p:nvSpPr>
          <p:cNvPr id="165" name="TextBox 164">
            <a:extLst>
              <a:ext uri="{FF2B5EF4-FFF2-40B4-BE49-F238E27FC236}">
                <a16:creationId xmlns:a16="http://schemas.microsoft.com/office/drawing/2014/main" id="{E43DA6B8-6906-4F73-8369-BA9F95DB10B1}"/>
              </a:ext>
            </a:extLst>
          </p:cNvPr>
          <p:cNvSpPr txBox="1"/>
          <p:nvPr/>
        </p:nvSpPr>
        <p:spPr>
          <a:xfrm>
            <a:off x="3413247" y="4527010"/>
            <a:ext cx="1733430" cy="683264"/>
          </a:xfrm>
          <a:prstGeom prst="rect">
            <a:avLst/>
          </a:prstGeom>
          <a:noFill/>
        </p:spPr>
        <p:txBody>
          <a:bodyPr wrap="square" lIns="182880" tIns="146304" rIns="182880" bIns="146304" rtlCol="0">
            <a:spAutoFit/>
          </a:bodyPr>
          <a:lstStyle/>
          <a:p>
            <a:pPr>
              <a:lnSpc>
                <a:spcPct val="90000"/>
              </a:lnSpc>
              <a:spcAft>
                <a:spcPts val="600"/>
              </a:spcAft>
            </a:pPr>
            <a:r>
              <a:rPr lang="ja-JP" altLang="en-US" sz="1400" dirty="0">
                <a:gradFill>
                  <a:gsLst>
                    <a:gs pos="2917">
                      <a:schemeClr val="tx1"/>
                    </a:gs>
                    <a:gs pos="30000">
                      <a:schemeClr val="tx1"/>
                    </a:gs>
                  </a:gsLst>
                  <a:lin ang="5400000" scaled="0"/>
                </a:gradFill>
              </a:rPr>
              <a:t>アクセスパッケージの管理</a:t>
            </a:r>
            <a:endParaRPr lang="en-US" sz="1400" dirty="0" err="1">
              <a:gradFill>
                <a:gsLst>
                  <a:gs pos="2917">
                    <a:schemeClr val="tx1"/>
                  </a:gs>
                  <a:gs pos="30000">
                    <a:schemeClr val="tx1"/>
                  </a:gs>
                </a:gsLst>
                <a:lin ang="5400000" scaled="0"/>
              </a:gradFill>
            </a:endParaRPr>
          </a:p>
        </p:txBody>
      </p:sp>
      <p:sp>
        <p:nvSpPr>
          <p:cNvPr id="167" name="TextBox 166">
            <a:extLst>
              <a:ext uri="{FF2B5EF4-FFF2-40B4-BE49-F238E27FC236}">
                <a16:creationId xmlns:a16="http://schemas.microsoft.com/office/drawing/2014/main" id="{B90F39B4-F17C-4836-9272-1B1000A0CEF0}"/>
              </a:ext>
            </a:extLst>
          </p:cNvPr>
          <p:cNvSpPr txBox="1"/>
          <p:nvPr/>
        </p:nvSpPr>
        <p:spPr>
          <a:xfrm>
            <a:off x="3649902" y="1889832"/>
            <a:ext cx="1489847" cy="1071062"/>
          </a:xfrm>
          <a:prstGeom prst="rect">
            <a:avLst/>
          </a:prstGeom>
          <a:noFill/>
        </p:spPr>
        <p:txBody>
          <a:bodyPr wrap="square" lIns="182880" tIns="146304" rIns="182880" bIns="146304" rtlCol="0">
            <a:spAutoFit/>
          </a:bodyPr>
          <a:lstStyle/>
          <a:p>
            <a:pPr>
              <a:lnSpc>
                <a:spcPct val="90000"/>
              </a:lnSpc>
              <a:spcAft>
                <a:spcPts val="600"/>
              </a:spcAft>
            </a:pPr>
            <a:r>
              <a:rPr lang="ja-JP" altLang="en-US" sz="1400" dirty="0">
                <a:gradFill>
                  <a:gsLst>
                    <a:gs pos="2917">
                      <a:schemeClr val="tx1"/>
                    </a:gs>
                    <a:gs pos="30000">
                      <a:schemeClr val="tx1"/>
                    </a:gs>
                  </a:gsLst>
                  <a:lin ang="5400000" scaled="0"/>
                </a:gradFill>
              </a:rPr>
              <a:t>カタログ内のリソースからパッケージの作成</a:t>
            </a:r>
            <a:endParaRPr lang="en-US" sz="1400" dirty="0" err="1">
              <a:gradFill>
                <a:gsLst>
                  <a:gs pos="2917">
                    <a:schemeClr val="tx1"/>
                  </a:gs>
                  <a:gs pos="30000">
                    <a:schemeClr val="tx1"/>
                  </a:gs>
                </a:gsLst>
                <a:lin ang="5400000" scaled="0"/>
              </a:gradFill>
            </a:endParaRPr>
          </a:p>
        </p:txBody>
      </p:sp>
      <p:sp>
        <p:nvSpPr>
          <p:cNvPr id="169" name="TextBox 168">
            <a:extLst>
              <a:ext uri="{FF2B5EF4-FFF2-40B4-BE49-F238E27FC236}">
                <a16:creationId xmlns:a16="http://schemas.microsoft.com/office/drawing/2014/main" id="{2660FCA6-B662-4D4D-820E-EBDAFEF19ACE}"/>
              </a:ext>
            </a:extLst>
          </p:cNvPr>
          <p:cNvSpPr txBox="1"/>
          <p:nvPr/>
        </p:nvSpPr>
        <p:spPr>
          <a:xfrm>
            <a:off x="8132611" y="3402006"/>
            <a:ext cx="1519402" cy="489365"/>
          </a:xfrm>
          <a:prstGeom prst="rect">
            <a:avLst/>
          </a:prstGeom>
          <a:noFill/>
        </p:spPr>
        <p:txBody>
          <a:bodyPr wrap="square" lIns="182880" tIns="146304" rIns="182880" bIns="146304" rtlCol="0">
            <a:spAutoFit/>
          </a:bodyPr>
          <a:lstStyle/>
          <a:p>
            <a:pPr>
              <a:lnSpc>
                <a:spcPct val="90000"/>
              </a:lnSpc>
              <a:spcAft>
                <a:spcPts val="600"/>
              </a:spcAft>
            </a:pPr>
            <a:r>
              <a:rPr lang="ja-JP" altLang="en-US" sz="1400" dirty="0">
                <a:gradFill>
                  <a:gsLst>
                    <a:gs pos="2917">
                      <a:schemeClr val="tx1"/>
                    </a:gs>
                    <a:gs pos="30000">
                      <a:schemeClr val="tx1"/>
                    </a:gs>
                  </a:gsLst>
                  <a:lin ang="5400000" scaled="0"/>
                </a:gradFill>
              </a:rPr>
              <a:t>アクセス要求</a:t>
            </a:r>
            <a:endParaRPr lang="en-US" sz="1400" dirty="0" err="1">
              <a:gradFill>
                <a:gsLst>
                  <a:gs pos="2917">
                    <a:schemeClr val="tx1"/>
                  </a:gs>
                  <a:gs pos="30000">
                    <a:schemeClr val="tx1"/>
                  </a:gs>
                </a:gsLst>
                <a:lin ang="5400000" scaled="0"/>
              </a:gradFill>
            </a:endParaRPr>
          </a:p>
        </p:txBody>
      </p:sp>
      <p:sp>
        <p:nvSpPr>
          <p:cNvPr id="171" name="TextBox 170">
            <a:extLst>
              <a:ext uri="{FF2B5EF4-FFF2-40B4-BE49-F238E27FC236}">
                <a16:creationId xmlns:a16="http://schemas.microsoft.com/office/drawing/2014/main" id="{DC864CFA-DAA7-444D-9E70-8C37B6EE89F5}"/>
              </a:ext>
            </a:extLst>
          </p:cNvPr>
          <p:cNvSpPr txBox="1"/>
          <p:nvPr/>
        </p:nvSpPr>
        <p:spPr>
          <a:xfrm>
            <a:off x="8181127" y="4633043"/>
            <a:ext cx="1519402" cy="489365"/>
          </a:xfrm>
          <a:prstGeom prst="rect">
            <a:avLst/>
          </a:prstGeom>
          <a:noFill/>
        </p:spPr>
        <p:txBody>
          <a:bodyPr wrap="square" lIns="182880" tIns="146304" rIns="182880" bIns="146304" rtlCol="0">
            <a:spAutoFit/>
          </a:bodyPr>
          <a:lstStyle/>
          <a:p>
            <a:pPr>
              <a:lnSpc>
                <a:spcPct val="90000"/>
              </a:lnSpc>
              <a:spcAft>
                <a:spcPts val="600"/>
              </a:spcAft>
            </a:pPr>
            <a:r>
              <a:rPr lang="ja-JP" altLang="en-US" sz="1400" dirty="0">
                <a:gradFill>
                  <a:gsLst>
                    <a:gs pos="2917">
                      <a:schemeClr val="tx1"/>
                    </a:gs>
                    <a:gs pos="30000">
                      <a:schemeClr val="tx1"/>
                    </a:gs>
                  </a:gsLst>
                  <a:lin ang="5400000" scaled="0"/>
                </a:gradFill>
              </a:rPr>
              <a:t>割り当て</a:t>
            </a:r>
            <a:endParaRPr lang="en-US" sz="1400" dirty="0" err="1">
              <a:gradFill>
                <a:gsLst>
                  <a:gs pos="2917">
                    <a:schemeClr val="tx1"/>
                  </a:gs>
                  <a:gs pos="30000">
                    <a:schemeClr val="tx1"/>
                  </a:gs>
                </a:gsLst>
                <a:lin ang="5400000" scaled="0"/>
              </a:gradFill>
            </a:endParaRPr>
          </a:p>
        </p:txBody>
      </p:sp>
      <p:sp>
        <p:nvSpPr>
          <p:cNvPr id="173" name="TextBox 172">
            <a:extLst>
              <a:ext uri="{FF2B5EF4-FFF2-40B4-BE49-F238E27FC236}">
                <a16:creationId xmlns:a16="http://schemas.microsoft.com/office/drawing/2014/main" id="{754C6375-6DB3-4822-9A78-DA067494DD7E}"/>
              </a:ext>
            </a:extLst>
          </p:cNvPr>
          <p:cNvSpPr txBox="1"/>
          <p:nvPr/>
        </p:nvSpPr>
        <p:spPr>
          <a:xfrm>
            <a:off x="4093538" y="5440240"/>
            <a:ext cx="1266477" cy="489365"/>
          </a:xfrm>
          <a:prstGeom prst="rect">
            <a:avLst/>
          </a:prstGeom>
          <a:noFill/>
        </p:spPr>
        <p:txBody>
          <a:bodyPr wrap="square" lIns="182880" tIns="146304" rIns="182880" bIns="146304" rtlCol="0">
            <a:spAutoFit/>
          </a:bodyPr>
          <a:lstStyle/>
          <a:p>
            <a:pPr>
              <a:lnSpc>
                <a:spcPct val="90000"/>
              </a:lnSpc>
              <a:spcAft>
                <a:spcPts val="600"/>
              </a:spcAft>
            </a:pPr>
            <a:r>
              <a:rPr lang="ja-JP" altLang="en-US" sz="1400" dirty="0">
                <a:gradFill>
                  <a:gsLst>
                    <a:gs pos="2917">
                      <a:schemeClr val="tx1"/>
                    </a:gs>
                    <a:gs pos="30000">
                      <a:schemeClr val="tx1"/>
                    </a:gs>
                  </a:gsLst>
                  <a:lin ang="5400000" scaled="0"/>
                </a:gradFill>
              </a:rPr>
              <a:t>承認</a:t>
            </a:r>
            <a:endParaRPr lang="en-US" sz="1400" dirty="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22740100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プレゼンテーション1" id="{4A8EA3ED-8032-4CA2-8A6A-7299B504A466}" vid="{6AAAFBFB-C3DD-4B26-8F74-A5A33B1EB654}"/>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標準テンプレート</Template>
  <TotalTime>11095</TotalTime>
  <Words>1804</Words>
  <Application>Microsoft Office PowerPoint</Application>
  <PresentationFormat>ワイド画面</PresentationFormat>
  <Paragraphs>262</Paragraphs>
  <Slides>13</Slides>
  <Notes>10</Notes>
  <HiddenSlides>0</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13</vt:i4>
      </vt:variant>
    </vt:vector>
  </HeadingPairs>
  <TitlesOfParts>
    <vt:vector size="21" baseType="lpstr">
      <vt:lpstr>Meiryo UI</vt:lpstr>
      <vt:lpstr>Yu Gothic UI</vt:lpstr>
      <vt:lpstr>游ゴシック</vt:lpstr>
      <vt:lpstr>Arial</vt:lpstr>
      <vt:lpstr>Calibri</vt:lpstr>
      <vt:lpstr>Segoe UI</vt:lpstr>
      <vt:lpstr>Segoe UI Semibold</vt:lpstr>
      <vt:lpstr>Office テーマ</vt:lpstr>
      <vt:lpstr>SC-5008</vt:lpstr>
      <vt:lpstr>エンタイトルメント管理</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アクセス レビューの仕組み （概要)</vt:lpstr>
      <vt:lpstr>PowerPoint プレゼンテーション</vt:lpstr>
      <vt:lpstr>Entra ID 診断ログを有効にし、Log Analytics/Microsoft Sentinel と統合する</vt:lpstr>
      <vt:lpstr>Microsoft Sentinel の整理</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AZ-104</dc:title>
  <dc:creator>Naoki Abe</dc:creator>
  <cp:lastModifiedBy>Naoki Abe</cp:lastModifiedBy>
  <cp:revision>8</cp:revision>
  <dcterms:created xsi:type="dcterms:W3CDTF">2021-03-24T09:20:56Z</dcterms:created>
  <dcterms:modified xsi:type="dcterms:W3CDTF">2024-08-28T08:08:30Z</dcterms:modified>
</cp:coreProperties>
</file>

<file path=docProps/thumbnail.jpeg>
</file>